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2" r:id="rId5"/>
    <p:sldId id="263" r:id="rId6"/>
    <p:sldId id="260" r:id="rId7"/>
    <p:sldId id="264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13B798-09E4-4038-9772-F787AB99B91C}" type="doc">
      <dgm:prSet loTypeId="urn:microsoft.com/office/officeart/2008/layout/VerticalCurved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s-CL"/>
        </a:p>
      </dgm:t>
    </dgm:pt>
    <dgm:pt modelId="{D7762B99-26E4-4D38-80FF-1151BC359CB0}">
      <dgm:prSet phldrT="[Texto]"/>
      <dgm:spPr/>
      <dgm:t>
        <a:bodyPr/>
        <a:lstStyle/>
        <a:p>
          <a:r>
            <a:rPr lang="es-CL" dirty="0">
              <a:solidFill>
                <a:schemeClr val="tx1"/>
              </a:solidFill>
            </a:rPr>
            <a:t>Desarrollar un módulo de gestión de flotas vehiculares dentro de una aplicación web.</a:t>
          </a:r>
        </a:p>
      </dgm:t>
    </dgm:pt>
    <dgm:pt modelId="{84257BA8-8C9A-4EA4-81C1-AF32A0A39E83}" type="parTrans" cxnId="{A7EDEDC6-788C-45E8-846D-D7F16BB5D437}">
      <dgm:prSet/>
      <dgm:spPr/>
      <dgm:t>
        <a:bodyPr/>
        <a:lstStyle/>
        <a:p>
          <a:endParaRPr lang="es-CL"/>
        </a:p>
      </dgm:t>
    </dgm:pt>
    <dgm:pt modelId="{0523BC46-0345-4BFB-A8FA-AEA2E9114F29}" type="sibTrans" cxnId="{A7EDEDC6-788C-45E8-846D-D7F16BB5D437}">
      <dgm:prSet/>
      <dgm:spPr/>
      <dgm:t>
        <a:bodyPr/>
        <a:lstStyle/>
        <a:p>
          <a:endParaRPr lang="es-CL"/>
        </a:p>
      </dgm:t>
    </dgm:pt>
    <dgm:pt modelId="{C086D22D-7080-4880-BEE0-42CC353FBCE3}">
      <dgm:prSet phldrT="[Texto]"/>
      <dgm:spPr/>
      <dgm:t>
        <a:bodyPr/>
        <a:lstStyle/>
        <a:p>
          <a:r>
            <a:rPr lang="es-CL" dirty="0">
              <a:solidFill>
                <a:schemeClr val="tx1"/>
              </a:solidFill>
            </a:rPr>
            <a:t>Permitirá gestionar de manera eficiente la flota de vehículos, asegurando un control adecuado de cada unidad.</a:t>
          </a:r>
        </a:p>
      </dgm:t>
    </dgm:pt>
    <dgm:pt modelId="{6478D3A5-052F-4E85-88DD-752EB4D6455C}" type="parTrans" cxnId="{E38C8FA6-F7F5-4C14-8ABE-9AFC739664C4}">
      <dgm:prSet/>
      <dgm:spPr/>
      <dgm:t>
        <a:bodyPr/>
        <a:lstStyle/>
        <a:p>
          <a:endParaRPr lang="es-CL"/>
        </a:p>
      </dgm:t>
    </dgm:pt>
    <dgm:pt modelId="{7C408E1B-D2A2-4E8B-B2DF-25DAE6851981}" type="sibTrans" cxnId="{E38C8FA6-F7F5-4C14-8ABE-9AFC739664C4}">
      <dgm:prSet/>
      <dgm:spPr/>
      <dgm:t>
        <a:bodyPr/>
        <a:lstStyle/>
        <a:p>
          <a:endParaRPr lang="es-CL"/>
        </a:p>
      </dgm:t>
    </dgm:pt>
    <dgm:pt modelId="{0B5DB8DA-7077-4E83-BE9C-031423D10D79}">
      <dgm:prSet phldrT="[Texto]"/>
      <dgm:spPr/>
      <dgm:t>
        <a:bodyPr/>
        <a:lstStyle/>
        <a:p>
          <a:r>
            <a:rPr lang="es-CL" dirty="0">
              <a:solidFill>
                <a:schemeClr val="tx1"/>
              </a:solidFill>
            </a:rPr>
            <a:t>Optimizará las operaciones relacionadas con el mantenimiento y la asignación de conductores.</a:t>
          </a:r>
        </a:p>
      </dgm:t>
    </dgm:pt>
    <dgm:pt modelId="{0F1F505E-58F2-4D9B-9BC9-36AAE2301D75}" type="parTrans" cxnId="{0219D212-EB91-485A-BE6F-614C9623880C}">
      <dgm:prSet/>
      <dgm:spPr/>
      <dgm:t>
        <a:bodyPr/>
        <a:lstStyle/>
        <a:p>
          <a:endParaRPr lang="es-CL"/>
        </a:p>
      </dgm:t>
    </dgm:pt>
    <dgm:pt modelId="{5AC7A3D8-4BA4-4593-A491-16B00B63E81B}" type="sibTrans" cxnId="{0219D212-EB91-485A-BE6F-614C9623880C}">
      <dgm:prSet/>
      <dgm:spPr/>
      <dgm:t>
        <a:bodyPr/>
        <a:lstStyle/>
        <a:p>
          <a:endParaRPr lang="es-CL"/>
        </a:p>
      </dgm:t>
    </dgm:pt>
    <dgm:pt modelId="{5CFA3D14-45CB-4F30-A58B-7D0BDC811C83}" type="pres">
      <dgm:prSet presAssocID="{1E13B798-09E4-4038-9772-F787AB99B91C}" presName="Name0" presStyleCnt="0">
        <dgm:presLayoutVars>
          <dgm:chMax val="7"/>
          <dgm:chPref val="7"/>
          <dgm:dir/>
        </dgm:presLayoutVars>
      </dgm:prSet>
      <dgm:spPr/>
    </dgm:pt>
    <dgm:pt modelId="{324198A6-EB17-4901-AAC2-3BF90BE0A3B3}" type="pres">
      <dgm:prSet presAssocID="{1E13B798-09E4-4038-9772-F787AB99B91C}" presName="Name1" presStyleCnt="0"/>
      <dgm:spPr/>
    </dgm:pt>
    <dgm:pt modelId="{470E45C2-83A7-484A-9168-559F348B4621}" type="pres">
      <dgm:prSet presAssocID="{1E13B798-09E4-4038-9772-F787AB99B91C}" presName="cycle" presStyleCnt="0"/>
      <dgm:spPr/>
    </dgm:pt>
    <dgm:pt modelId="{9579EDA3-47F1-428E-9D57-47B67EB086FD}" type="pres">
      <dgm:prSet presAssocID="{1E13B798-09E4-4038-9772-F787AB99B91C}" presName="srcNode" presStyleLbl="node1" presStyleIdx="0" presStyleCnt="3"/>
      <dgm:spPr/>
    </dgm:pt>
    <dgm:pt modelId="{DD448614-5FB2-418F-9E8A-4B350BAAE4D7}" type="pres">
      <dgm:prSet presAssocID="{1E13B798-09E4-4038-9772-F787AB99B91C}" presName="conn" presStyleLbl="parChTrans1D2" presStyleIdx="0" presStyleCnt="1"/>
      <dgm:spPr/>
    </dgm:pt>
    <dgm:pt modelId="{F619C9D3-9304-470B-821F-DD694F8FE42F}" type="pres">
      <dgm:prSet presAssocID="{1E13B798-09E4-4038-9772-F787AB99B91C}" presName="extraNode" presStyleLbl="node1" presStyleIdx="0" presStyleCnt="3"/>
      <dgm:spPr/>
    </dgm:pt>
    <dgm:pt modelId="{02F4ED88-30C4-4030-8EF2-30654857B7C3}" type="pres">
      <dgm:prSet presAssocID="{1E13B798-09E4-4038-9772-F787AB99B91C}" presName="dstNode" presStyleLbl="node1" presStyleIdx="0" presStyleCnt="3"/>
      <dgm:spPr/>
    </dgm:pt>
    <dgm:pt modelId="{E48D8C6D-0428-4DD4-A2E8-9B5233984883}" type="pres">
      <dgm:prSet presAssocID="{D7762B99-26E4-4D38-80FF-1151BC359CB0}" presName="text_1" presStyleLbl="node1" presStyleIdx="0" presStyleCnt="3">
        <dgm:presLayoutVars>
          <dgm:bulletEnabled val="1"/>
        </dgm:presLayoutVars>
      </dgm:prSet>
      <dgm:spPr/>
    </dgm:pt>
    <dgm:pt modelId="{78980C50-D039-41CD-885A-5B73E43D8D91}" type="pres">
      <dgm:prSet presAssocID="{D7762B99-26E4-4D38-80FF-1151BC359CB0}" presName="accent_1" presStyleCnt="0"/>
      <dgm:spPr/>
    </dgm:pt>
    <dgm:pt modelId="{563A886B-2981-473A-AC87-31262B261445}" type="pres">
      <dgm:prSet presAssocID="{D7762B99-26E4-4D38-80FF-1151BC359CB0}" presName="accentRepeatNode" presStyleLbl="solidFgAcc1" presStyleIdx="0" presStyleCnt="3"/>
      <dgm:spPr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5766DF5-B520-4052-9173-8EBC494D913E}" type="pres">
      <dgm:prSet presAssocID="{C086D22D-7080-4880-BEE0-42CC353FBCE3}" presName="text_2" presStyleLbl="node1" presStyleIdx="1" presStyleCnt="3">
        <dgm:presLayoutVars>
          <dgm:bulletEnabled val="1"/>
        </dgm:presLayoutVars>
      </dgm:prSet>
      <dgm:spPr/>
    </dgm:pt>
    <dgm:pt modelId="{FCF70DFB-C90A-43FA-A267-C0390DB96229}" type="pres">
      <dgm:prSet presAssocID="{C086D22D-7080-4880-BEE0-42CC353FBCE3}" presName="accent_2" presStyleCnt="0"/>
      <dgm:spPr/>
    </dgm:pt>
    <dgm:pt modelId="{699499BB-930A-4D05-9F63-6221613078B6}" type="pres">
      <dgm:prSet presAssocID="{C086D22D-7080-4880-BEE0-42CC353FBCE3}" presName="accentRepeatNode" presStyleLbl="solidFgAcc1" presStyleIdx="1" presStyleCnt="3"/>
      <dgm:spPr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</dgm:spPr>
    </dgm:pt>
    <dgm:pt modelId="{B16ADFE2-F1F7-4D13-B6AD-58206669B7C1}" type="pres">
      <dgm:prSet presAssocID="{0B5DB8DA-7077-4E83-BE9C-031423D10D79}" presName="text_3" presStyleLbl="node1" presStyleIdx="2" presStyleCnt="3">
        <dgm:presLayoutVars>
          <dgm:bulletEnabled val="1"/>
        </dgm:presLayoutVars>
      </dgm:prSet>
      <dgm:spPr/>
    </dgm:pt>
    <dgm:pt modelId="{3A701C16-EC45-42B2-AA0D-230C4FDCAE85}" type="pres">
      <dgm:prSet presAssocID="{0B5DB8DA-7077-4E83-BE9C-031423D10D79}" presName="accent_3" presStyleCnt="0"/>
      <dgm:spPr/>
    </dgm:pt>
    <dgm:pt modelId="{875574C3-DBC1-4413-B212-56968D3785A8}" type="pres">
      <dgm:prSet presAssocID="{0B5DB8DA-7077-4E83-BE9C-031423D10D79}" presName="accentRepeatNode" presStyleLbl="solidFgAcc1" presStyleIdx="2" presStyleCnt="3"/>
      <dgm:spPr>
        <a:blipFill rotWithShape="0">
          <a:blip xmlns:r="http://schemas.openxmlformats.org/officeDocument/2006/relationships" r:embed="rId3"/>
          <a:srcRect/>
          <a:stretch>
            <a:fillRect l="-33000" r="-33000"/>
          </a:stretch>
        </a:blipFill>
      </dgm:spPr>
    </dgm:pt>
  </dgm:ptLst>
  <dgm:cxnLst>
    <dgm:cxn modelId="{FE5F7104-0A17-4FD3-957A-8EE0F85AE540}" type="presOf" srcId="{0B5DB8DA-7077-4E83-BE9C-031423D10D79}" destId="{B16ADFE2-F1F7-4D13-B6AD-58206669B7C1}" srcOrd="0" destOrd="0" presId="urn:microsoft.com/office/officeart/2008/layout/VerticalCurvedList"/>
    <dgm:cxn modelId="{C9E3C412-7248-4CD9-8C12-DDC04C985234}" type="presOf" srcId="{D7762B99-26E4-4D38-80FF-1151BC359CB0}" destId="{E48D8C6D-0428-4DD4-A2E8-9B5233984883}" srcOrd="0" destOrd="0" presId="urn:microsoft.com/office/officeart/2008/layout/VerticalCurvedList"/>
    <dgm:cxn modelId="{0219D212-EB91-485A-BE6F-614C9623880C}" srcId="{1E13B798-09E4-4038-9772-F787AB99B91C}" destId="{0B5DB8DA-7077-4E83-BE9C-031423D10D79}" srcOrd="2" destOrd="0" parTransId="{0F1F505E-58F2-4D9B-9BC9-36AAE2301D75}" sibTransId="{5AC7A3D8-4BA4-4593-A491-16B00B63E81B}"/>
    <dgm:cxn modelId="{A540A82B-6645-4065-9413-5260F8101F51}" type="presOf" srcId="{0523BC46-0345-4BFB-A8FA-AEA2E9114F29}" destId="{DD448614-5FB2-418F-9E8A-4B350BAAE4D7}" srcOrd="0" destOrd="0" presId="urn:microsoft.com/office/officeart/2008/layout/VerticalCurvedList"/>
    <dgm:cxn modelId="{3707A36D-EEFD-490C-9F96-63D7B8243CD1}" type="presOf" srcId="{C086D22D-7080-4880-BEE0-42CC353FBCE3}" destId="{65766DF5-B520-4052-9173-8EBC494D913E}" srcOrd="0" destOrd="0" presId="urn:microsoft.com/office/officeart/2008/layout/VerticalCurvedList"/>
    <dgm:cxn modelId="{17DC4190-A474-42EF-9132-E503201581D7}" type="presOf" srcId="{1E13B798-09E4-4038-9772-F787AB99B91C}" destId="{5CFA3D14-45CB-4F30-A58B-7D0BDC811C83}" srcOrd="0" destOrd="0" presId="urn:microsoft.com/office/officeart/2008/layout/VerticalCurvedList"/>
    <dgm:cxn modelId="{E38C8FA6-F7F5-4C14-8ABE-9AFC739664C4}" srcId="{1E13B798-09E4-4038-9772-F787AB99B91C}" destId="{C086D22D-7080-4880-BEE0-42CC353FBCE3}" srcOrd="1" destOrd="0" parTransId="{6478D3A5-052F-4E85-88DD-752EB4D6455C}" sibTransId="{7C408E1B-D2A2-4E8B-B2DF-25DAE6851981}"/>
    <dgm:cxn modelId="{A7EDEDC6-788C-45E8-846D-D7F16BB5D437}" srcId="{1E13B798-09E4-4038-9772-F787AB99B91C}" destId="{D7762B99-26E4-4D38-80FF-1151BC359CB0}" srcOrd="0" destOrd="0" parTransId="{84257BA8-8C9A-4EA4-81C1-AF32A0A39E83}" sibTransId="{0523BC46-0345-4BFB-A8FA-AEA2E9114F29}"/>
    <dgm:cxn modelId="{E19F192B-56A0-4CC9-82E9-434E93EC58AD}" type="presParOf" srcId="{5CFA3D14-45CB-4F30-A58B-7D0BDC811C83}" destId="{324198A6-EB17-4901-AAC2-3BF90BE0A3B3}" srcOrd="0" destOrd="0" presId="urn:microsoft.com/office/officeart/2008/layout/VerticalCurvedList"/>
    <dgm:cxn modelId="{57D699CD-FC4E-4247-B301-5B859CC4921E}" type="presParOf" srcId="{324198A6-EB17-4901-AAC2-3BF90BE0A3B3}" destId="{470E45C2-83A7-484A-9168-559F348B4621}" srcOrd="0" destOrd="0" presId="urn:microsoft.com/office/officeart/2008/layout/VerticalCurvedList"/>
    <dgm:cxn modelId="{72454876-9712-4C5C-9265-30CB68690CBC}" type="presParOf" srcId="{470E45C2-83A7-484A-9168-559F348B4621}" destId="{9579EDA3-47F1-428E-9D57-47B67EB086FD}" srcOrd="0" destOrd="0" presId="urn:microsoft.com/office/officeart/2008/layout/VerticalCurvedList"/>
    <dgm:cxn modelId="{8EBCD13B-07F8-4106-B94B-D29EADA12DEF}" type="presParOf" srcId="{470E45C2-83A7-484A-9168-559F348B4621}" destId="{DD448614-5FB2-418F-9E8A-4B350BAAE4D7}" srcOrd="1" destOrd="0" presId="urn:microsoft.com/office/officeart/2008/layout/VerticalCurvedList"/>
    <dgm:cxn modelId="{F21EBBF7-9E45-407C-98A9-99984AB72F4C}" type="presParOf" srcId="{470E45C2-83A7-484A-9168-559F348B4621}" destId="{F619C9D3-9304-470B-821F-DD694F8FE42F}" srcOrd="2" destOrd="0" presId="urn:microsoft.com/office/officeart/2008/layout/VerticalCurvedList"/>
    <dgm:cxn modelId="{040B4423-AA69-4DEF-BA57-C61B8EB1A485}" type="presParOf" srcId="{470E45C2-83A7-484A-9168-559F348B4621}" destId="{02F4ED88-30C4-4030-8EF2-30654857B7C3}" srcOrd="3" destOrd="0" presId="urn:microsoft.com/office/officeart/2008/layout/VerticalCurvedList"/>
    <dgm:cxn modelId="{DBAC0C4B-7396-4FF0-B7A7-AE79185AE29C}" type="presParOf" srcId="{324198A6-EB17-4901-AAC2-3BF90BE0A3B3}" destId="{E48D8C6D-0428-4DD4-A2E8-9B5233984883}" srcOrd="1" destOrd="0" presId="urn:microsoft.com/office/officeart/2008/layout/VerticalCurvedList"/>
    <dgm:cxn modelId="{455B8AC2-7FD1-4721-B991-5E3700C5FDDE}" type="presParOf" srcId="{324198A6-EB17-4901-AAC2-3BF90BE0A3B3}" destId="{78980C50-D039-41CD-885A-5B73E43D8D91}" srcOrd="2" destOrd="0" presId="urn:microsoft.com/office/officeart/2008/layout/VerticalCurvedList"/>
    <dgm:cxn modelId="{3BB0E071-F128-4702-90EC-1FB5EC0459EE}" type="presParOf" srcId="{78980C50-D039-41CD-885A-5B73E43D8D91}" destId="{563A886B-2981-473A-AC87-31262B261445}" srcOrd="0" destOrd="0" presId="urn:microsoft.com/office/officeart/2008/layout/VerticalCurvedList"/>
    <dgm:cxn modelId="{3BE47F3B-4C60-4F7C-85CF-62276117FE01}" type="presParOf" srcId="{324198A6-EB17-4901-AAC2-3BF90BE0A3B3}" destId="{65766DF5-B520-4052-9173-8EBC494D913E}" srcOrd="3" destOrd="0" presId="urn:microsoft.com/office/officeart/2008/layout/VerticalCurvedList"/>
    <dgm:cxn modelId="{F76DC216-351C-4846-96B1-40B2592ABA2E}" type="presParOf" srcId="{324198A6-EB17-4901-AAC2-3BF90BE0A3B3}" destId="{FCF70DFB-C90A-43FA-A267-C0390DB96229}" srcOrd="4" destOrd="0" presId="urn:microsoft.com/office/officeart/2008/layout/VerticalCurvedList"/>
    <dgm:cxn modelId="{27B70135-17A4-4696-949D-91CF8FFFDD7D}" type="presParOf" srcId="{FCF70DFB-C90A-43FA-A267-C0390DB96229}" destId="{699499BB-930A-4D05-9F63-6221613078B6}" srcOrd="0" destOrd="0" presId="urn:microsoft.com/office/officeart/2008/layout/VerticalCurvedList"/>
    <dgm:cxn modelId="{F5E6092C-E67F-4EF0-932F-9C443838BDF7}" type="presParOf" srcId="{324198A6-EB17-4901-AAC2-3BF90BE0A3B3}" destId="{B16ADFE2-F1F7-4D13-B6AD-58206669B7C1}" srcOrd="5" destOrd="0" presId="urn:microsoft.com/office/officeart/2008/layout/VerticalCurvedList"/>
    <dgm:cxn modelId="{C5BEACAC-C242-48D5-BE0E-B0B01B9C13A5}" type="presParOf" srcId="{324198A6-EB17-4901-AAC2-3BF90BE0A3B3}" destId="{3A701C16-EC45-42B2-AA0D-230C4FDCAE85}" srcOrd="6" destOrd="0" presId="urn:microsoft.com/office/officeart/2008/layout/VerticalCurvedList"/>
    <dgm:cxn modelId="{411AC8D8-7F06-4D8D-B093-DC9DE7B58C70}" type="presParOf" srcId="{3A701C16-EC45-42B2-AA0D-230C4FDCAE85}" destId="{875574C3-DBC1-4413-B212-56968D3785A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D6A882-50A5-46F1-81C6-461995F9101E}" type="doc">
      <dgm:prSet loTypeId="urn:microsoft.com/office/officeart/2005/8/layout/hProcess10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CL"/>
        </a:p>
      </dgm:t>
    </dgm:pt>
    <dgm:pt modelId="{3C9E4142-6FB8-4B57-89FF-BE30B3B435AD}">
      <dgm:prSet phldrT="[Texto]" custT="1"/>
      <dgm:spPr/>
      <dgm:t>
        <a:bodyPr/>
        <a:lstStyle/>
        <a:p>
          <a:pPr algn="ctr"/>
          <a:r>
            <a:rPr lang="es-CL" sz="1800" dirty="0"/>
            <a:t>1. Crear una solución informática que permita a una empresa gestionar sus flotas de vehículos de forma centralizada y eficiente.</a:t>
          </a:r>
        </a:p>
      </dgm:t>
    </dgm:pt>
    <dgm:pt modelId="{AFC8A151-ECFC-4AF0-A87B-3C85AC6DE230}" type="parTrans" cxnId="{51DFAEE1-7897-48E0-B563-B614B8C264ED}">
      <dgm:prSet/>
      <dgm:spPr/>
      <dgm:t>
        <a:bodyPr/>
        <a:lstStyle/>
        <a:p>
          <a:pPr algn="ctr"/>
          <a:endParaRPr lang="es-CL"/>
        </a:p>
      </dgm:t>
    </dgm:pt>
    <dgm:pt modelId="{1A039D64-CA1A-4EA2-9A83-323FD67CA2AC}" type="sibTrans" cxnId="{51DFAEE1-7897-48E0-B563-B614B8C264ED}">
      <dgm:prSet/>
      <dgm:spPr>
        <a:solidFill>
          <a:srgbClr val="FF0000">
            <a:alpha val="90000"/>
          </a:srgbClr>
        </a:solidFill>
      </dgm:spPr>
      <dgm:t>
        <a:bodyPr/>
        <a:lstStyle/>
        <a:p>
          <a:pPr algn="ctr"/>
          <a:endParaRPr lang="es-CL"/>
        </a:p>
      </dgm:t>
    </dgm:pt>
    <dgm:pt modelId="{0EEC20CD-8DAB-4635-B7EC-F730EC40CD65}">
      <dgm:prSet phldrT="[Texto]" custT="1"/>
      <dgm:spPr/>
      <dgm:t>
        <a:bodyPr/>
        <a:lstStyle/>
        <a:p>
          <a:pPr algn="ctr"/>
          <a:r>
            <a:rPr lang="es-CL" sz="1800" dirty="0"/>
            <a:t>2. Debe facilitar la administración de los vehículos, el control de sus mantenimientos, la asignación de conductores, y la gestión de solicitudes de combustible.</a:t>
          </a:r>
        </a:p>
      </dgm:t>
    </dgm:pt>
    <dgm:pt modelId="{A1BD39AA-B236-4E7D-90E4-A2E568D75598}" type="parTrans" cxnId="{2FFE8F6A-4222-4E9F-805D-AF7A9DBCA351}">
      <dgm:prSet/>
      <dgm:spPr/>
      <dgm:t>
        <a:bodyPr/>
        <a:lstStyle/>
        <a:p>
          <a:pPr algn="ctr"/>
          <a:endParaRPr lang="es-CL"/>
        </a:p>
      </dgm:t>
    </dgm:pt>
    <dgm:pt modelId="{087408D6-F7AA-46D2-A4AC-0F439B28C17E}" type="sibTrans" cxnId="{2FFE8F6A-4222-4E9F-805D-AF7A9DBCA351}">
      <dgm:prSet/>
      <dgm:spPr>
        <a:solidFill>
          <a:srgbClr val="FF0000">
            <a:alpha val="90000"/>
          </a:srgbClr>
        </a:solidFill>
      </dgm:spPr>
      <dgm:t>
        <a:bodyPr/>
        <a:lstStyle/>
        <a:p>
          <a:pPr algn="ctr"/>
          <a:endParaRPr lang="es-CL"/>
        </a:p>
      </dgm:t>
    </dgm:pt>
    <dgm:pt modelId="{094F4353-844C-455B-B2B7-536B2CDC50CD}">
      <dgm:prSet phldrT="[Texto]" custT="1"/>
      <dgm:spPr/>
      <dgm:t>
        <a:bodyPr/>
        <a:lstStyle/>
        <a:p>
          <a:pPr algn="ctr"/>
          <a:r>
            <a:rPr lang="es-CL" sz="1800" dirty="0"/>
            <a:t>3. Todo ello basado en roles definidos para cada tipo de usuario.</a:t>
          </a:r>
        </a:p>
      </dgm:t>
    </dgm:pt>
    <dgm:pt modelId="{BA8C28A6-19EF-4159-B30E-228BA09EAA5C}" type="parTrans" cxnId="{062E1DEF-1256-44CA-A7BD-CB5A043FB76F}">
      <dgm:prSet/>
      <dgm:spPr/>
      <dgm:t>
        <a:bodyPr/>
        <a:lstStyle/>
        <a:p>
          <a:pPr algn="ctr"/>
          <a:endParaRPr lang="es-CL"/>
        </a:p>
      </dgm:t>
    </dgm:pt>
    <dgm:pt modelId="{2D4D5950-1937-471A-A619-2200FF081CBE}" type="sibTrans" cxnId="{062E1DEF-1256-44CA-A7BD-CB5A043FB76F}">
      <dgm:prSet/>
      <dgm:spPr/>
      <dgm:t>
        <a:bodyPr/>
        <a:lstStyle/>
        <a:p>
          <a:pPr algn="ctr"/>
          <a:endParaRPr lang="es-CL"/>
        </a:p>
      </dgm:t>
    </dgm:pt>
    <dgm:pt modelId="{EF3F4FD5-8F6F-435D-A806-6CA8A3584965}" type="pres">
      <dgm:prSet presAssocID="{84D6A882-50A5-46F1-81C6-461995F9101E}" presName="Name0" presStyleCnt="0">
        <dgm:presLayoutVars>
          <dgm:dir/>
          <dgm:resizeHandles val="exact"/>
        </dgm:presLayoutVars>
      </dgm:prSet>
      <dgm:spPr/>
    </dgm:pt>
    <dgm:pt modelId="{F26BF2CA-53EE-4132-9DE1-F48EA9484714}" type="pres">
      <dgm:prSet presAssocID="{3C9E4142-6FB8-4B57-89FF-BE30B3B435AD}" presName="composite" presStyleCnt="0"/>
      <dgm:spPr/>
    </dgm:pt>
    <dgm:pt modelId="{57B7BF41-EE93-4C58-843B-3EF9D1EF7306}" type="pres">
      <dgm:prSet presAssocID="{3C9E4142-6FB8-4B57-89FF-BE30B3B435AD}" presName="imagSh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265B4158-3E2A-4488-8B6C-52B7DFB5BFFA}" type="pres">
      <dgm:prSet presAssocID="{3C9E4142-6FB8-4B57-89FF-BE30B3B435AD}" presName="txNode" presStyleLbl="node1" presStyleIdx="0" presStyleCnt="3">
        <dgm:presLayoutVars>
          <dgm:bulletEnabled val="1"/>
        </dgm:presLayoutVars>
      </dgm:prSet>
      <dgm:spPr/>
    </dgm:pt>
    <dgm:pt modelId="{80A73EF2-5A10-4CF5-8B32-19B1FCB61785}" type="pres">
      <dgm:prSet presAssocID="{1A039D64-CA1A-4EA2-9A83-323FD67CA2AC}" presName="sibTrans" presStyleLbl="sibTrans2D1" presStyleIdx="0" presStyleCnt="2"/>
      <dgm:spPr/>
    </dgm:pt>
    <dgm:pt modelId="{E79FA3A8-3C48-456D-99A3-12130B16D40E}" type="pres">
      <dgm:prSet presAssocID="{1A039D64-CA1A-4EA2-9A83-323FD67CA2AC}" presName="connTx" presStyleLbl="sibTrans2D1" presStyleIdx="0" presStyleCnt="2"/>
      <dgm:spPr/>
    </dgm:pt>
    <dgm:pt modelId="{0ACB3689-6E03-4908-8053-21D2AC1DE27B}" type="pres">
      <dgm:prSet presAssocID="{0EEC20CD-8DAB-4635-B7EC-F730EC40CD65}" presName="composite" presStyleCnt="0"/>
      <dgm:spPr/>
    </dgm:pt>
    <dgm:pt modelId="{5BFB4B58-BBAE-42D1-A299-AA2160228A5F}" type="pres">
      <dgm:prSet presAssocID="{0EEC20CD-8DAB-4635-B7EC-F730EC40CD65}" presName="imagSh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955AED35-2C7C-44B7-A1B9-4A148C44A87B}" type="pres">
      <dgm:prSet presAssocID="{0EEC20CD-8DAB-4635-B7EC-F730EC40CD65}" presName="txNode" presStyleLbl="node1" presStyleIdx="1" presStyleCnt="3">
        <dgm:presLayoutVars>
          <dgm:bulletEnabled val="1"/>
        </dgm:presLayoutVars>
      </dgm:prSet>
      <dgm:spPr/>
    </dgm:pt>
    <dgm:pt modelId="{9DC5D97C-F397-4B45-8BA4-6CFB2A79AA8C}" type="pres">
      <dgm:prSet presAssocID="{087408D6-F7AA-46D2-A4AC-0F439B28C17E}" presName="sibTrans" presStyleLbl="sibTrans2D1" presStyleIdx="1" presStyleCnt="2"/>
      <dgm:spPr/>
    </dgm:pt>
    <dgm:pt modelId="{AA818056-DC27-41A3-90F9-626DE85782C4}" type="pres">
      <dgm:prSet presAssocID="{087408D6-F7AA-46D2-A4AC-0F439B28C17E}" presName="connTx" presStyleLbl="sibTrans2D1" presStyleIdx="1" presStyleCnt="2"/>
      <dgm:spPr/>
    </dgm:pt>
    <dgm:pt modelId="{48D760AA-BDDC-4F78-B003-E448678635FA}" type="pres">
      <dgm:prSet presAssocID="{094F4353-844C-455B-B2B7-536B2CDC50CD}" presName="composite" presStyleCnt="0"/>
      <dgm:spPr/>
    </dgm:pt>
    <dgm:pt modelId="{BBA1BB6B-9E1D-4D74-9184-8F0B2E60477A}" type="pres">
      <dgm:prSet presAssocID="{094F4353-844C-455B-B2B7-536B2CDC50CD}" presName="imagSh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</dgm:spPr>
    </dgm:pt>
    <dgm:pt modelId="{63143718-758E-40F9-882B-D341F0791801}" type="pres">
      <dgm:prSet presAssocID="{094F4353-844C-455B-B2B7-536B2CDC50CD}" presName="txNode" presStyleLbl="node1" presStyleIdx="2" presStyleCnt="3">
        <dgm:presLayoutVars>
          <dgm:bulletEnabled val="1"/>
        </dgm:presLayoutVars>
      </dgm:prSet>
      <dgm:spPr/>
    </dgm:pt>
  </dgm:ptLst>
  <dgm:cxnLst>
    <dgm:cxn modelId="{FA77F50B-57A8-475C-BA3D-E86B4827009E}" type="presOf" srcId="{3C9E4142-6FB8-4B57-89FF-BE30B3B435AD}" destId="{265B4158-3E2A-4488-8B6C-52B7DFB5BFFA}" srcOrd="0" destOrd="0" presId="urn:microsoft.com/office/officeart/2005/8/layout/hProcess10"/>
    <dgm:cxn modelId="{81CDB313-D423-45D0-A71C-D2D0EC9FCB28}" type="presOf" srcId="{094F4353-844C-455B-B2B7-536B2CDC50CD}" destId="{63143718-758E-40F9-882B-D341F0791801}" srcOrd="0" destOrd="0" presId="urn:microsoft.com/office/officeart/2005/8/layout/hProcess10"/>
    <dgm:cxn modelId="{6734B416-AEDB-448E-A98E-F5490C6050E0}" type="presOf" srcId="{0EEC20CD-8DAB-4635-B7EC-F730EC40CD65}" destId="{955AED35-2C7C-44B7-A1B9-4A148C44A87B}" srcOrd="0" destOrd="0" presId="urn:microsoft.com/office/officeart/2005/8/layout/hProcess10"/>
    <dgm:cxn modelId="{F96EFA3D-6A08-4891-9D2D-5C839B0E5D8C}" type="presOf" srcId="{087408D6-F7AA-46D2-A4AC-0F439B28C17E}" destId="{9DC5D97C-F397-4B45-8BA4-6CFB2A79AA8C}" srcOrd="0" destOrd="0" presId="urn:microsoft.com/office/officeart/2005/8/layout/hProcess10"/>
    <dgm:cxn modelId="{2F2A2041-FB07-4F59-84F9-EA46A6CA7FA1}" type="presOf" srcId="{84D6A882-50A5-46F1-81C6-461995F9101E}" destId="{EF3F4FD5-8F6F-435D-A806-6CA8A3584965}" srcOrd="0" destOrd="0" presId="urn:microsoft.com/office/officeart/2005/8/layout/hProcess10"/>
    <dgm:cxn modelId="{2FFE8F6A-4222-4E9F-805D-AF7A9DBCA351}" srcId="{84D6A882-50A5-46F1-81C6-461995F9101E}" destId="{0EEC20CD-8DAB-4635-B7EC-F730EC40CD65}" srcOrd="1" destOrd="0" parTransId="{A1BD39AA-B236-4E7D-90E4-A2E568D75598}" sibTransId="{087408D6-F7AA-46D2-A4AC-0F439B28C17E}"/>
    <dgm:cxn modelId="{674A3775-94BF-4124-8C13-06AB139D69DD}" type="presOf" srcId="{1A039D64-CA1A-4EA2-9A83-323FD67CA2AC}" destId="{80A73EF2-5A10-4CF5-8B32-19B1FCB61785}" srcOrd="0" destOrd="0" presId="urn:microsoft.com/office/officeart/2005/8/layout/hProcess10"/>
    <dgm:cxn modelId="{2EB0BC85-1839-4142-94A8-34B56A2EAC2E}" type="presOf" srcId="{087408D6-F7AA-46D2-A4AC-0F439B28C17E}" destId="{AA818056-DC27-41A3-90F9-626DE85782C4}" srcOrd="1" destOrd="0" presId="urn:microsoft.com/office/officeart/2005/8/layout/hProcess10"/>
    <dgm:cxn modelId="{5DD5CCD4-EB80-4A2A-9B58-68F641B054AC}" type="presOf" srcId="{1A039D64-CA1A-4EA2-9A83-323FD67CA2AC}" destId="{E79FA3A8-3C48-456D-99A3-12130B16D40E}" srcOrd="1" destOrd="0" presId="urn:microsoft.com/office/officeart/2005/8/layout/hProcess10"/>
    <dgm:cxn modelId="{51DFAEE1-7897-48E0-B563-B614B8C264ED}" srcId="{84D6A882-50A5-46F1-81C6-461995F9101E}" destId="{3C9E4142-6FB8-4B57-89FF-BE30B3B435AD}" srcOrd="0" destOrd="0" parTransId="{AFC8A151-ECFC-4AF0-A87B-3C85AC6DE230}" sibTransId="{1A039D64-CA1A-4EA2-9A83-323FD67CA2AC}"/>
    <dgm:cxn modelId="{062E1DEF-1256-44CA-A7BD-CB5A043FB76F}" srcId="{84D6A882-50A5-46F1-81C6-461995F9101E}" destId="{094F4353-844C-455B-B2B7-536B2CDC50CD}" srcOrd="2" destOrd="0" parTransId="{BA8C28A6-19EF-4159-B30E-228BA09EAA5C}" sibTransId="{2D4D5950-1937-471A-A619-2200FF081CBE}"/>
    <dgm:cxn modelId="{DB1728CD-5C1C-4E9F-9FEC-BDAD8EE7858B}" type="presParOf" srcId="{EF3F4FD5-8F6F-435D-A806-6CA8A3584965}" destId="{F26BF2CA-53EE-4132-9DE1-F48EA9484714}" srcOrd="0" destOrd="0" presId="urn:microsoft.com/office/officeart/2005/8/layout/hProcess10"/>
    <dgm:cxn modelId="{4628B1BA-C6B3-4EB3-9F91-A38B67164193}" type="presParOf" srcId="{F26BF2CA-53EE-4132-9DE1-F48EA9484714}" destId="{57B7BF41-EE93-4C58-843B-3EF9D1EF7306}" srcOrd="0" destOrd="0" presId="urn:microsoft.com/office/officeart/2005/8/layout/hProcess10"/>
    <dgm:cxn modelId="{A989357F-8036-4CE8-AAFC-8010214C7B50}" type="presParOf" srcId="{F26BF2CA-53EE-4132-9DE1-F48EA9484714}" destId="{265B4158-3E2A-4488-8B6C-52B7DFB5BFFA}" srcOrd="1" destOrd="0" presId="urn:microsoft.com/office/officeart/2005/8/layout/hProcess10"/>
    <dgm:cxn modelId="{D925956A-BB99-4256-B733-A6AECA8F67CF}" type="presParOf" srcId="{EF3F4FD5-8F6F-435D-A806-6CA8A3584965}" destId="{80A73EF2-5A10-4CF5-8B32-19B1FCB61785}" srcOrd="1" destOrd="0" presId="urn:microsoft.com/office/officeart/2005/8/layout/hProcess10"/>
    <dgm:cxn modelId="{CED5864E-EA5D-4D45-A981-A9777A1A6E29}" type="presParOf" srcId="{80A73EF2-5A10-4CF5-8B32-19B1FCB61785}" destId="{E79FA3A8-3C48-456D-99A3-12130B16D40E}" srcOrd="0" destOrd="0" presId="urn:microsoft.com/office/officeart/2005/8/layout/hProcess10"/>
    <dgm:cxn modelId="{AEBB7401-E4FE-42C5-A6BB-5991DED855AF}" type="presParOf" srcId="{EF3F4FD5-8F6F-435D-A806-6CA8A3584965}" destId="{0ACB3689-6E03-4908-8053-21D2AC1DE27B}" srcOrd="2" destOrd="0" presId="urn:microsoft.com/office/officeart/2005/8/layout/hProcess10"/>
    <dgm:cxn modelId="{74C9CF27-D701-44A1-9129-3A06C13FA010}" type="presParOf" srcId="{0ACB3689-6E03-4908-8053-21D2AC1DE27B}" destId="{5BFB4B58-BBAE-42D1-A299-AA2160228A5F}" srcOrd="0" destOrd="0" presId="urn:microsoft.com/office/officeart/2005/8/layout/hProcess10"/>
    <dgm:cxn modelId="{D6E205FE-DE40-4E0F-BC66-F263A6D46FCD}" type="presParOf" srcId="{0ACB3689-6E03-4908-8053-21D2AC1DE27B}" destId="{955AED35-2C7C-44B7-A1B9-4A148C44A87B}" srcOrd="1" destOrd="0" presId="urn:microsoft.com/office/officeart/2005/8/layout/hProcess10"/>
    <dgm:cxn modelId="{7B522219-09CA-4386-9306-81E97503C6ED}" type="presParOf" srcId="{EF3F4FD5-8F6F-435D-A806-6CA8A3584965}" destId="{9DC5D97C-F397-4B45-8BA4-6CFB2A79AA8C}" srcOrd="3" destOrd="0" presId="urn:microsoft.com/office/officeart/2005/8/layout/hProcess10"/>
    <dgm:cxn modelId="{EFFC445E-1FB0-48DB-A1E9-F8803D7D18D2}" type="presParOf" srcId="{9DC5D97C-F397-4B45-8BA4-6CFB2A79AA8C}" destId="{AA818056-DC27-41A3-90F9-626DE85782C4}" srcOrd="0" destOrd="0" presId="urn:microsoft.com/office/officeart/2005/8/layout/hProcess10"/>
    <dgm:cxn modelId="{E84F0025-C22C-4062-8D8D-93E18967A1C6}" type="presParOf" srcId="{EF3F4FD5-8F6F-435D-A806-6CA8A3584965}" destId="{48D760AA-BDDC-4F78-B003-E448678635FA}" srcOrd="4" destOrd="0" presId="urn:microsoft.com/office/officeart/2005/8/layout/hProcess10"/>
    <dgm:cxn modelId="{F904D433-3CCA-474C-B104-ADD74C7DAC80}" type="presParOf" srcId="{48D760AA-BDDC-4F78-B003-E448678635FA}" destId="{BBA1BB6B-9E1D-4D74-9184-8F0B2E60477A}" srcOrd="0" destOrd="0" presId="urn:microsoft.com/office/officeart/2005/8/layout/hProcess10"/>
    <dgm:cxn modelId="{E76892AF-5E74-4D7C-8C1C-94D3C535E0D1}" type="presParOf" srcId="{48D760AA-BDDC-4F78-B003-E448678635FA}" destId="{63143718-758E-40F9-882B-D341F079180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5981BD-533A-41DD-9C7A-BF7D6288BE41}" type="doc">
      <dgm:prSet loTypeId="urn:microsoft.com/office/officeart/2005/8/layout/hList7" loCatId="process" qsTypeId="urn:microsoft.com/office/officeart/2005/8/quickstyle/simple1" qsCatId="simple" csTypeId="urn:microsoft.com/office/officeart/2005/8/colors/accent6_2" csCatId="accent6" phldr="1"/>
      <dgm:spPr/>
    </dgm:pt>
    <dgm:pt modelId="{225FEB28-E2AC-49F0-BF4A-1D8E3110FAA1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Registro de Vehículos</a:t>
          </a:r>
          <a:r>
            <a:rPr lang="es-CL" sz="1800" dirty="0">
              <a:solidFill>
                <a:schemeClr val="tx1"/>
              </a:solidFill>
            </a:rPr>
            <a:t> 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700" dirty="0">
              <a:solidFill>
                <a:schemeClr val="tx1"/>
              </a:solidFill>
            </a:rPr>
            <a:t>El supervisor podrá añadir nuevos vehículos a la flota, especificando detalles como marca, modelo, año, matrícula, etc.</a:t>
          </a:r>
        </a:p>
      </dgm:t>
    </dgm:pt>
    <dgm:pt modelId="{0D2039BE-7DB0-419B-8837-98D5314DE8F0}" type="parTrans" cxnId="{5B864AAE-F234-45AB-B567-617B03154CDC}">
      <dgm:prSet/>
      <dgm:spPr/>
      <dgm:t>
        <a:bodyPr/>
        <a:lstStyle/>
        <a:p>
          <a:endParaRPr lang="es-CL"/>
        </a:p>
      </dgm:t>
    </dgm:pt>
    <dgm:pt modelId="{55B51F39-01FC-4C1C-9A12-C0CF70D22300}" type="sibTrans" cxnId="{5B864AAE-F234-45AB-B567-617B03154CDC}">
      <dgm:prSet/>
      <dgm:spPr/>
      <dgm:t>
        <a:bodyPr/>
        <a:lstStyle/>
        <a:p>
          <a:endParaRPr lang="es-CL"/>
        </a:p>
      </dgm:t>
    </dgm:pt>
    <dgm:pt modelId="{71552E92-5D29-48A1-82DB-51FF825B5ED9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Mantenimiento de Vehículos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600" dirty="0">
              <a:solidFill>
                <a:schemeClr val="tx1"/>
              </a:solidFill>
            </a:rPr>
            <a:t> </a:t>
          </a:r>
          <a:r>
            <a:rPr lang="es-CL" sz="1700" dirty="0">
              <a:solidFill>
                <a:schemeClr val="tx1"/>
              </a:solidFill>
            </a:rPr>
            <a:t>Registro y seguimiento de mantenimientos programados y realizados, incluyendo cambios de aceite, revisiones técnicas, reparaciones, etc.</a:t>
          </a:r>
        </a:p>
      </dgm:t>
    </dgm:pt>
    <dgm:pt modelId="{F64B1921-79F9-4370-8F06-B2BBF65A0807}" type="parTrans" cxnId="{221566C9-972F-43CB-880F-975B2AD01E59}">
      <dgm:prSet/>
      <dgm:spPr/>
      <dgm:t>
        <a:bodyPr/>
        <a:lstStyle/>
        <a:p>
          <a:endParaRPr lang="es-CL"/>
        </a:p>
      </dgm:t>
    </dgm:pt>
    <dgm:pt modelId="{8EF34064-201F-44B8-85FC-A8C8A18E4FFB}" type="sibTrans" cxnId="{221566C9-972F-43CB-880F-975B2AD01E59}">
      <dgm:prSet/>
      <dgm:spPr/>
      <dgm:t>
        <a:bodyPr/>
        <a:lstStyle/>
        <a:p>
          <a:endParaRPr lang="es-CL"/>
        </a:p>
      </dgm:t>
    </dgm:pt>
    <dgm:pt modelId="{F1AAA392-8443-4257-9996-82B30FFAE9E7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Siniestros de vehículos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700" dirty="0">
              <a:solidFill>
                <a:schemeClr val="tx1"/>
              </a:solidFill>
            </a:rPr>
            <a:t> En caso de que el vehículo sufra algún choque este tendrá que ser notificado por el responsable del vehículo.</a:t>
          </a:r>
        </a:p>
      </dgm:t>
    </dgm:pt>
    <dgm:pt modelId="{D68E6BE5-FA18-4B4C-8625-8395549A5D55}" type="parTrans" cxnId="{732AF334-39A1-4155-9535-C228A8304474}">
      <dgm:prSet/>
      <dgm:spPr/>
      <dgm:t>
        <a:bodyPr/>
        <a:lstStyle/>
        <a:p>
          <a:endParaRPr lang="es-CL"/>
        </a:p>
      </dgm:t>
    </dgm:pt>
    <dgm:pt modelId="{CBC4D8A5-4477-4CE9-A1AB-0E1228F3FBC2}" type="sibTrans" cxnId="{732AF334-39A1-4155-9535-C228A8304474}">
      <dgm:prSet/>
      <dgm:spPr/>
      <dgm:t>
        <a:bodyPr/>
        <a:lstStyle/>
        <a:p>
          <a:endParaRPr lang="es-CL"/>
        </a:p>
      </dgm:t>
    </dgm:pt>
    <dgm:pt modelId="{54E3DB22-D447-47A5-A535-5EACA82990FF}" type="pres">
      <dgm:prSet presAssocID="{A05981BD-533A-41DD-9C7A-BF7D6288BE41}" presName="Name0" presStyleCnt="0">
        <dgm:presLayoutVars>
          <dgm:dir/>
          <dgm:resizeHandles val="exact"/>
        </dgm:presLayoutVars>
      </dgm:prSet>
      <dgm:spPr/>
    </dgm:pt>
    <dgm:pt modelId="{6FCB27E0-1E32-4EAC-B83B-BC3B6464CABA}" type="pres">
      <dgm:prSet presAssocID="{A05981BD-533A-41DD-9C7A-BF7D6288BE41}" presName="fgShape" presStyleLbl="fgShp" presStyleIdx="0" presStyleCnt="1"/>
      <dgm:spPr/>
    </dgm:pt>
    <dgm:pt modelId="{19A7ADB3-572B-4355-AA13-6EB71CD4668E}" type="pres">
      <dgm:prSet presAssocID="{A05981BD-533A-41DD-9C7A-BF7D6288BE41}" presName="linComp" presStyleCnt="0"/>
      <dgm:spPr/>
    </dgm:pt>
    <dgm:pt modelId="{6BB10173-7F54-474C-A4E4-59646746A3C2}" type="pres">
      <dgm:prSet presAssocID="{225FEB28-E2AC-49F0-BF4A-1D8E3110FAA1}" presName="compNode" presStyleCnt="0"/>
      <dgm:spPr/>
    </dgm:pt>
    <dgm:pt modelId="{669807F2-B74E-41EB-9D24-B2203F36DEF7}" type="pres">
      <dgm:prSet presAssocID="{225FEB28-E2AC-49F0-BF4A-1D8E3110FAA1}" presName="bkgdShape" presStyleLbl="node1" presStyleIdx="0" presStyleCnt="3" custLinFactNeighborX="-1033" custLinFactNeighborY="141"/>
      <dgm:spPr/>
    </dgm:pt>
    <dgm:pt modelId="{161F035E-EB73-4D0C-8503-AAB7BB08F61D}" type="pres">
      <dgm:prSet presAssocID="{225FEB28-E2AC-49F0-BF4A-1D8E3110FAA1}" presName="nodeTx" presStyleLbl="node1" presStyleIdx="0" presStyleCnt="3">
        <dgm:presLayoutVars>
          <dgm:bulletEnabled val="1"/>
        </dgm:presLayoutVars>
      </dgm:prSet>
      <dgm:spPr/>
    </dgm:pt>
    <dgm:pt modelId="{E9F238DC-CF96-465B-806D-0E980505B78F}" type="pres">
      <dgm:prSet presAssocID="{225FEB28-E2AC-49F0-BF4A-1D8E3110FAA1}" presName="invisiNode" presStyleLbl="node1" presStyleIdx="0" presStyleCnt="3"/>
      <dgm:spPr/>
    </dgm:pt>
    <dgm:pt modelId="{110E69B1-3B20-4F74-9C0A-4B0D0535A80E}" type="pres">
      <dgm:prSet presAssocID="{225FEB28-E2AC-49F0-BF4A-1D8E3110FAA1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42E57C88-D354-4F64-B898-248E775E6D4E}" type="pres">
      <dgm:prSet presAssocID="{55B51F39-01FC-4C1C-9A12-C0CF70D22300}" presName="sibTrans" presStyleLbl="sibTrans2D1" presStyleIdx="0" presStyleCnt="0"/>
      <dgm:spPr/>
    </dgm:pt>
    <dgm:pt modelId="{5CDA5AC8-B28C-4E04-BD9E-232BA72F0AF9}" type="pres">
      <dgm:prSet presAssocID="{71552E92-5D29-48A1-82DB-51FF825B5ED9}" presName="compNode" presStyleCnt="0"/>
      <dgm:spPr/>
    </dgm:pt>
    <dgm:pt modelId="{2311B68E-385A-41DC-8A98-4D5EAA9782CD}" type="pres">
      <dgm:prSet presAssocID="{71552E92-5D29-48A1-82DB-51FF825B5ED9}" presName="bkgdShape" presStyleLbl="node1" presStyleIdx="1" presStyleCnt="3"/>
      <dgm:spPr/>
    </dgm:pt>
    <dgm:pt modelId="{DC9E5181-A6C0-4686-A400-5904CD04FAFB}" type="pres">
      <dgm:prSet presAssocID="{71552E92-5D29-48A1-82DB-51FF825B5ED9}" presName="nodeTx" presStyleLbl="node1" presStyleIdx="1" presStyleCnt="3">
        <dgm:presLayoutVars>
          <dgm:bulletEnabled val="1"/>
        </dgm:presLayoutVars>
      </dgm:prSet>
      <dgm:spPr/>
    </dgm:pt>
    <dgm:pt modelId="{7E95A102-82F6-4A65-8794-E5BBF7FED264}" type="pres">
      <dgm:prSet presAssocID="{71552E92-5D29-48A1-82DB-51FF825B5ED9}" presName="invisiNode" presStyleLbl="node1" presStyleIdx="1" presStyleCnt="3"/>
      <dgm:spPr/>
    </dgm:pt>
    <dgm:pt modelId="{5D53479B-B185-4163-8D02-331342F5DD46}" type="pres">
      <dgm:prSet presAssocID="{71552E92-5D29-48A1-82DB-51FF825B5ED9}" presName="imagNode" presStyleLbl="fgImgPlace1" presStyleIdx="1" presStyleCnt="3" custLinFactNeighborY="-5068"/>
      <dgm:spPr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</dgm:spPr>
    </dgm:pt>
    <dgm:pt modelId="{0BA164C4-CF24-4FA9-B173-5C7225D16029}" type="pres">
      <dgm:prSet presAssocID="{8EF34064-201F-44B8-85FC-A8C8A18E4FFB}" presName="sibTrans" presStyleLbl="sibTrans2D1" presStyleIdx="0" presStyleCnt="0"/>
      <dgm:spPr/>
    </dgm:pt>
    <dgm:pt modelId="{3F3F382D-B098-443F-80C2-42982F6568D1}" type="pres">
      <dgm:prSet presAssocID="{F1AAA392-8443-4257-9996-82B30FFAE9E7}" presName="compNode" presStyleCnt="0"/>
      <dgm:spPr/>
    </dgm:pt>
    <dgm:pt modelId="{88C4819D-1565-408A-8C7C-CA32BA116A31}" type="pres">
      <dgm:prSet presAssocID="{F1AAA392-8443-4257-9996-82B30FFAE9E7}" presName="bkgdShape" presStyleLbl="node1" presStyleIdx="2" presStyleCnt="3"/>
      <dgm:spPr/>
    </dgm:pt>
    <dgm:pt modelId="{4ECAB4EC-86C5-4FE1-BE82-9937E35A255B}" type="pres">
      <dgm:prSet presAssocID="{F1AAA392-8443-4257-9996-82B30FFAE9E7}" presName="nodeTx" presStyleLbl="node1" presStyleIdx="2" presStyleCnt="3">
        <dgm:presLayoutVars>
          <dgm:bulletEnabled val="1"/>
        </dgm:presLayoutVars>
      </dgm:prSet>
      <dgm:spPr/>
    </dgm:pt>
    <dgm:pt modelId="{7DD823BD-880E-4221-9E51-6C66E3EA4FD6}" type="pres">
      <dgm:prSet presAssocID="{F1AAA392-8443-4257-9996-82B30FFAE9E7}" presName="invisiNode" presStyleLbl="node1" presStyleIdx="2" presStyleCnt="3"/>
      <dgm:spPr/>
    </dgm:pt>
    <dgm:pt modelId="{0123FEDE-F88A-4FC8-AA72-58496799D464}" type="pres">
      <dgm:prSet presAssocID="{F1AAA392-8443-4257-9996-82B30FFAE9E7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</dgm:spPr>
    </dgm:pt>
  </dgm:ptLst>
  <dgm:cxnLst>
    <dgm:cxn modelId="{732AF334-39A1-4155-9535-C228A8304474}" srcId="{A05981BD-533A-41DD-9C7A-BF7D6288BE41}" destId="{F1AAA392-8443-4257-9996-82B30FFAE9E7}" srcOrd="2" destOrd="0" parTransId="{D68E6BE5-FA18-4B4C-8625-8395549A5D55}" sibTransId="{CBC4D8A5-4477-4CE9-A1AB-0E1228F3FBC2}"/>
    <dgm:cxn modelId="{C6C48938-8CA6-48A2-8BBA-EB7ED50E8FA1}" type="presOf" srcId="{8EF34064-201F-44B8-85FC-A8C8A18E4FFB}" destId="{0BA164C4-CF24-4FA9-B173-5C7225D16029}" srcOrd="0" destOrd="0" presId="urn:microsoft.com/office/officeart/2005/8/layout/hList7"/>
    <dgm:cxn modelId="{0FA8E446-595E-4770-ACB4-04A7BB6DB770}" type="presOf" srcId="{225FEB28-E2AC-49F0-BF4A-1D8E3110FAA1}" destId="{669807F2-B74E-41EB-9D24-B2203F36DEF7}" srcOrd="0" destOrd="0" presId="urn:microsoft.com/office/officeart/2005/8/layout/hList7"/>
    <dgm:cxn modelId="{DFE7C868-BA00-4F19-AE73-FD08D3D77805}" type="presOf" srcId="{F1AAA392-8443-4257-9996-82B30FFAE9E7}" destId="{88C4819D-1565-408A-8C7C-CA32BA116A31}" srcOrd="0" destOrd="0" presId="urn:microsoft.com/office/officeart/2005/8/layout/hList7"/>
    <dgm:cxn modelId="{73A8204C-9157-4D6A-AD22-706F300A79EB}" type="presOf" srcId="{71552E92-5D29-48A1-82DB-51FF825B5ED9}" destId="{DC9E5181-A6C0-4686-A400-5904CD04FAFB}" srcOrd="1" destOrd="0" presId="urn:microsoft.com/office/officeart/2005/8/layout/hList7"/>
    <dgm:cxn modelId="{16EB687A-A2D8-47D1-88CC-74FB10203531}" type="presOf" srcId="{A05981BD-533A-41DD-9C7A-BF7D6288BE41}" destId="{54E3DB22-D447-47A5-A535-5EACA82990FF}" srcOrd="0" destOrd="0" presId="urn:microsoft.com/office/officeart/2005/8/layout/hList7"/>
    <dgm:cxn modelId="{87B08886-6893-4B56-829B-B16A1D91D336}" type="presOf" srcId="{55B51F39-01FC-4C1C-9A12-C0CF70D22300}" destId="{42E57C88-D354-4F64-B898-248E775E6D4E}" srcOrd="0" destOrd="0" presId="urn:microsoft.com/office/officeart/2005/8/layout/hList7"/>
    <dgm:cxn modelId="{145F49A1-F948-413F-9F26-1CFD3D8A1992}" type="presOf" srcId="{F1AAA392-8443-4257-9996-82B30FFAE9E7}" destId="{4ECAB4EC-86C5-4FE1-BE82-9937E35A255B}" srcOrd="1" destOrd="0" presId="urn:microsoft.com/office/officeart/2005/8/layout/hList7"/>
    <dgm:cxn modelId="{5B864AAE-F234-45AB-B567-617B03154CDC}" srcId="{A05981BD-533A-41DD-9C7A-BF7D6288BE41}" destId="{225FEB28-E2AC-49F0-BF4A-1D8E3110FAA1}" srcOrd="0" destOrd="0" parTransId="{0D2039BE-7DB0-419B-8837-98D5314DE8F0}" sibTransId="{55B51F39-01FC-4C1C-9A12-C0CF70D22300}"/>
    <dgm:cxn modelId="{89C5EBB1-C310-4327-8E14-1946820402C0}" type="presOf" srcId="{225FEB28-E2AC-49F0-BF4A-1D8E3110FAA1}" destId="{161F035E-EB73-4D0C-8503-AAB7BB08F61D}" srcOrd="1" destOrd="0" presId="urn:microsoft.com/office/officeart/2005/8/layout/hList7"/>
    <dgm:cxn modelId="{221566C9-972F-43CB-880F-975B2AD01E59}" srcId="{A05981BD-533A-41DD-9C7A-BF7D6288BE41}" destId="{71552E92-5D29-48A1-82DB-51FF825B5ED9}" srcOrd="1" destOrd="0" parTransId="{F64B1921-79F9-4370-8F06-B2BBF65A0807}" sibTransId="{8EF34064-201F-44B8-85FC-A8C8A18E4FFB}"/>
    <dgm:cxn modelId="{A19489F7-BC0F-4035-95A9-B00C5680C2B2}" type="presOf" srcId="{71552E92-5D29-48A1-82DB-51FF825B5ED9}" destId="{2311B68E-385A-41DC-8A98-4D5EAA9782CD}" srcOrd="0" destOrd="0" presId="urn:microsoft.com/office/officeart/2005/8/layout/hList7"/>
    <dgm:cxn modelId="{28C97D95-AAD1-4462-90FB-28C009436F92}" type="presParOf" srcId="{54E3DB22-D447-47A5-A535-5EACA82990FF}" destId="{6FCB27E0-1E32-4EAC-B83B-BC3B6464CABA}" srcOrd="0" destOrd="0" presId="urn:microsoft.com/office/officeart/2005/8/layout/hList7"/>
    <dgm:cxn modelId="{8CF34A26-9E92-47B8-8A6C-2BA2CDA3F253}" type="presParOf" srcId="{54E3DB22-D447-47A5-A535-5EACA82990FF}" destId="{19A7ADB3-572B-4355-AA13-6EB71CD4668E}" srcOrd="1" destOrd="0" presId="urn:microsoft.com/office/officeart/2005/8/layout/hList7"/>
    <dgm:cxn modelId="{EF427BEF-FCBD-46C3-B4AC-B6B30D45DA8E}" type="presParOf" srcId="{19A7ADB3-572B-4355-AA13-6EB71CD4668E}" destId="{6BB10173-7F54-474C-A4E4-59646746A3C2}" srcOrd="0" destOrd="0" presId="urn:microsoft.com/office/officeart/2005/8/layout/hList7"/>
    <dgm:cxn modelId="{D6CB154C-E4B3-4C10-9EB1-D33B63B40E4E}" type="presParOf" srcId="{6BB10173-7F54-474C-A4E4-59646746A3C2}" destId="{669807F2-B74E-41EB-9D24-B2203F36DEF7}" srcOrd="0" destOrd="0" presId="urn:microsoft.com/office/officeart/2005/8/layout/hList7"/>
    <dgm:cxn modelId="{FC418931-1AC9-489C-88B0-7E639DB7D4FD}" type="presParOf" srcId="{6BB10173-7F54-474C-A4E4-59646746A3C2}" destId="{161F035E-EB73-4D0C-8503-AAB7BB08F61D}" srcOrd="1" destOrd="0" presId="urn:microsoft.com/office/officeart/2005/8/layout/hList7"/>
    <dgm:cxn modelId="{436DF574-5249-41F0-A0CB-2C9A4DA95376}" type="presParOf" srcId="{6BB10173-7F54-474C-A4E4-59646746A3C2}" destId="{E9F238DC-CF96-465B-806D-0E980505B78F}" srcOrd="2" destOrd="0" presId="urn:microsoft.com/office/officeart/2005/8/layout/hList7"/>
    <dgm:cxn modelId="{548C6EAF-533C-4A7D-96A8-021668E8A07E}" type="presParOf" srcId="{6BB10173-7F54-474C-A4E4-59646746A3C2}" destId="{110E69B1-3B20-4F74-9C0A-4B0D0535A80E}" srcOrd="3" destOrd="0" presId="urn:microsoft.com/office/officeart/2005/8/layout/hList7"/>
    <dgm:cxn modelId="{0887D880-F60C-4FF6-8742-EADDFA618CB9}" type="presParOf" srcId="{19A7ADB3-572B-4355-AA13-6EB71CD4668E}" destId="{42E57C88-D354-4F64-B898-248E775E6D4E}" srcOrd="1" destOrd="0" presId="urn:microsoft.com/office/officeart/2005/8/layout/hList7"/>
    <dgm:cxn modelId="{0B7190AA-A7C3-45B5-BFDE-C52810148C73}" type="presParOf" srcId="{19A7ADB3-572B-4355-AA13-6EB71CD4668E}" destId="{5CDA5AC8-B28C-4E04-BD9E-232BA72F0AF9}" srcOrd="2" destOrd="0" presId="urn:microsoft.com/office/officeart/2005/8/layout/hList7"/>
    <dgm:cxn modelId="{A8B3ACD3-48AA-4432-811E-BB6D79A70218}" type="presParOf" srcId="{5CDA5AC8-B28C-4E04-BD9E-232BA72F0AF9}" destId="{2311B68E-385A-41DC-8A98-4D5EAA9782CD}" srcOrd="0" destOrd="0" presId="urn:microsoft.com/office/officeart/2005/8/layout/hList7"/>
    <dgm:cxn modelId="{A5F8837E-A2AC-4C3F-B54C-594BA9D5DE1E}" type="presParOf" srcId="{5CDA5AC8-B28C-4E04-BD9E-232BA72F0AF9}" destId="{DC9E5181-A6C0-4686-A400-5904CD04FAFB}" srcOrd="1" destOrd="0" presId="urn:microsoft.com/office/officeart/2005/8/layout/hList7"/>
    <dgm:cxn modelId="{60AE4F58-913B-408D-B65F-A2F634B274A5}" type="presParOf" srcId="{5CDA5AC8-B28C-4E04-BD9E-232BA72F0AF9}" destId="{7E95A102-82F6-4A65-8794-E5BBF7FED264}" srcOrd="2" destOrd="0" presId="urn:microsoft.com/office/officeart/2005/8/layout/hList7"/>
    <dgm:cxn modelId="{1C29C32E-236C-4372-A97A-AAE5DE46A7D1}" type="presParOf" srcId="{5CDA5AC8-B28C-4E04-BD9E-232BA72F0AF9}" destId="{5D53479B-B185-4163-8D02-331342F5DD46}" srcOrd="3" destOrd="0" presId="urn:microsoft.com/office/officeart/2005/8/layout/hList7"/>
    <dgm:cxn modelId="{B857161F-68B8-47D9-9DED-65BF2DD1E827}" type="presParOf" srcId="{19A7ADB3-572B-4355-AA13-6EB71CD4668E}" destId="{0BA164C4-CF24-4FA9-B173-5C7225D16029}" srcOrd="3" destOrd="0" presId="urn:microsoft.com/office/officeart/2005/8/layout/hList7"/>
    <dgm:cxn modelId="{C943B75D-6431-4C60-99C8-9271E66D8A5F}" type="presParOf" srcId="{19A7ADB3-572B-4355-AA13-6EB71CD4668E}" destId="{3F3F382D-B098-443F-80C2-42982F6568D1}" srcOrd="4" destOrd="0" presId="urn:microsoft.com/office/officeart/2005/8/layout/hList7"/>
    <dgm:cxn modelId="{D231425E-6507-4D80-AC89-CD982ECF7E8F}" type="presParOf" srcId="{3F3F382D-B098-443F-80C2-42982F6568D1}" destId="{88C4819D-1565-408A-8C7C-CA32BA116A31}" srcOrd="0" destOrd="0" presId="urn:microsoft.com/office/officeart/2005/8/layout/hList7"/>
    <dgm:cxn modelId="{FD43EA13-E13D-4EC4-B20D-1F734D1EB066}" type="presParOf" srcId="{3F3F382D-B098-443F-80C2-42982F6568D1}" destId="{4ECAB4EC-86C5-4FE1-BE82-9937E35A255B}" srcOrd="1" destOrd="0" presId="urn:microsoft.com/office/officeart/2005/8/layout/hList7"/>
    <dgm:cxn modelId="{AB714E4D-213E-41BC-9241-7F7B520A33D6}" type="presParOf" srcId="{3F3F382D-B098-443F-80C2-42982F6568D1}" destId="{7DD823BD-880E-4221-9E51-6C66E3EA4FD6}" srcOrd="2" destOrd="0" presId="urn:microsoft.com/office/officeart/2005/8/layout/hList7"/>
    <dgm:cxn modelId="{91DA28F0-E3D8-463B-8FFB-26CD0B113B4F}" type="presParOf" srcId="{3F3F382D-B098-443F-80C2-42982F6568D1}" destId="{0123FEDE-F88A-4FC8-AA72-58496799D46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5981BD-533A-41DD-9C7A-BF7D6288BE41}" type="doc">
      <dgm:prSet loTypeId="urn:microsoft.com/office/officeart/2005/8/layout/hList7" loCatId="process" qsTypeId="urn:microsoft.com/office/officeart/2005/8/quickstyle/simple1" qsCatId="simple" csTypeId="urn:microsoft.com/office/officeart/2005/8/colors/accent6_2" csCatId="accent6" phldr="1"/>
      <dgm:spPr/>
    </dgm:pt>
    <dgm:pt modelId="{225FEB28-E2AC-49F0-BF4A-1D8E3110FAA1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Asignación de conductores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dirty="0">
              <a:solidFill>
                <a:schemeClr val="tx1"/>
              </a:solidFill>
            </a:rPr>
            <a:t> </a:t>
          </a:r>
          <a:r>
            <a:rPr lang="es-CL" sz="1700" dirty="0">
              <a:solidFill>
                <a:schemeClr val="tx1"/>
              </a:solidFill>
            </a:rPr>
            <a:t>Asignación de un conductor a un vehículo específico, con la posibilidad de reasignar según sea necesario.</a:t>
          </a:r>
        </a:p>
      </dgm:t>
    </dgm:pt>
    <dgm:pt modelId="{0D2039BE-7DB0-419B-8837-98D5314DE8F0}" type="parTrans" cxnId="{5B864AAE-F234-45AB-B567-617B03154CDC}">
      <dgm:prSet/>
      <dgm:spPr/>
      <dgm:t>
        <a:bodyPr/>
        <a:lstStyle/>
        <a:p>
          <a:endParaRPr lang="es-CL"/>
        </a:p>
      </dgm:t>
    </dgm:pt>
    <dgm:pt modelId="{55B51F39-01FC-4C1C-9A12-C0CF70D22300}" type="sibTrans" cxnId="{5B864AAE-F234-45AB-B567-617B03154CDC}">
      <dgm:prSet/>
      <dgm:spPr/>
      <dgm:t>
        <a:bodyPr/>
        <a:lstStyle/>
        <a:p>
          <a:endParaRPr lang="es-CL"/>
        </a:p>
      </dgm:t>
    </dgm:pt>
    <dgm:pt modelId="{71552E92-5D29-48A1-82DB-51FF825B5ED9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Auditorias por vehículo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700" dirty="0">
              <a:solidFill>
                <a:schemeClr val="tx1"/>
              </a:solidFill>
            </a:rPr>
            <a:t>Cada Usuario tendrá que responder una encuesta del estado del vehículo al momento en que lo recibe. </a:t>
          </a:r>
        </a:p>
      </dgm:t>
    </dgm:pt>
    <dgm:pt modelId="{F64B1921-79F9-4370-8F06-B2BBF65A0807}" type="parTrans" cxnId="{221566C9-972F-43CB-880F-975B2AD01E59}">
      <dgm:prSet/>
      <dgm:spPr/>
      <dgm:t>
        <a:bodyPr/>
        <a:lstStyle/>
        <a:p>
          <a:endParaRPr lang="es-CL"/>
        </a:p>
      </dgm:t>
    </dgm:pt>
    <dgm:pt modelId="{8EF34064-201F-44B8-85FC-A8C8A18E4FFB}" type="sibTrans" cxnId="{221566C9-972F-43CB-880F-975B2AD01E59}">
      <dgm:prSet/>
      <dgm:spPr/>
      <dgm:t>
        <a:bodyPr/>
        <a:lstStyle/>
        <a:p>
          <a:endParaRPr lang="es-CL"/>
        </a:p>
      </dgm:t>
    </dgm:pt>
    <dgm:pt modelId="{F1AAA392-8443-4257-9996-82B30FFAE9E7}">
      <dgm:prSet phldrT="[Texto]" custT="1"/>
      <dgm:spPr/>
      <dgm:t>
        <a:bodyPr/>
        <a:lstStyle/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800" b="1" dirty="0">
              <a:solidFill>
                <a:schemeClr val="tx1"/>
              </a:solidFill>
            </a:rPr>
            <a:t>Descarga de informes en Excel</a:t>
          </a:r>
        </a:p>
        <a:p>
          <a:pPr>
            <a:buSzPts val="1000"/>
            <a:buFont typeface="Courier New" panose="02070309020205020404" pitchFamily="49" charset="0"/>
            <a:buChar char="o"/>
          </a:pPr>
          <a:r>
            <a:rPr lang="es-CL" sz="1700" dirty="0">
              <a:solidFill>
                <a:schemeClr val="tx1"/>
              </a:solidFill>
            </a:rPr>
            <a:t>Apartado de descarga de informe con todos los vehículos que están, se incluirá el kilometraje, quien lo posee, auditorías, etc.</a:t>
          </a:r>
        </a:p>
      </dgm:t>
    </dgm:pt>
    <dgm:pt modelId="{D68E6BE5-FA18-4B4C-8625-8395549A5D55}" type="parTrans" cxnId="{732AF334-39A1-4155-9535-C228A8304474}">
      <dgm:prSet/>
      <dgm:spPr/>
      <dgm:t>
        <a:bodyPr/>
        <a:lstStyle/>
        <a:p>
          <a:endParaRPr lang="es-CL"/>
        </a:p>
      </dgm:t>
    </dgm:pt>
    <dgm:pt modelId="{CBC4D8A5-4477-4CE9-A1AB-0E1228F3FBC2}" type="sibTrans" cxnId="{732AF334-39A1-4155-9535-C228A8304474}">
      <dgm:prSet/>
      <dgm:spPr/>
      <dgm:t>
        <a:bodyPr/>
        <a:lstStyle/>
        <a:p>
          <a:endParaRPr lang="es-CL"/>
        </a:p>
      </dgm:t>
    </dgm:pt>
    <dgm:pt modelId="{54E3DB22-D447-47A5-A535-5EACA82990FF}" type="pres">
      <dgm:prSet presAssocID="{A05981BD-533A-41DD-9C7A-BF7D6288BE41}" presName="Name0" presStyleCnt="0">
        <dgm:presLayoutVars>
          <dgm:dir/>
          <dgm:resizeHandles val="exact"/>
        </dgm:presLayoutVars>
      </dgm:prSet>
      <dgm:spPr/>
    </dgm:pt>
    <dgm:pt modelId="{6FCB27E0-1E32-4EAC-B83B-BC3B6464CABA}" type="pres">
      <dgm:prSet presAssocID="{A05981BD-533A-41DD-9C7A-BF7D6288BE41}" presName="fgShape" presStyleLbl="fgShp" presStyleIdx="0" presStyleCnt="1"/>
      <dgm:spPr/>
    </dgm:pt>
    <dgm:pt modelId="{19A7ADB3-572B-4355-AA13-6EB71CD4668E}" type="pres">
      <dgm:prSet presAssocID="{A05981BD-533A-41DD-9C7A-BF7D6288BE41}" presName="linComp" presStyleCnt="0"/>
      <dgm:spPr/>
    </dgm:pt>
    <dgm:pt modelId="{6BB10173-7F54-474C-A4E4-59646746A3C2}" type="pres">
      <dgm:prSet presAssocID="{225FEB28-E2AC-49F0-BF4A-1D8E3110FAA1}" presName="compNode" presStyleCnt="0"/>
      <dgm:spPr/>
    </dgm:pt>
    <dgm:pt modelId="{669807F2-B74E-41EB-9D24-B2203F36DEF7}" type="pres">
      <dgm:prSet presAssocID="{225FEB28-E2AC-49F0-BF4A-1D8E3110FAA1}" presName="bkgdShape" presStyleLbl="node1" presStyleIdx="0" presStyleCnt="3"/>
      <dgm:spPr/>
    </dgm:pt>
    <dgm:pt modelId="{161F035E-EB73-4D0C-8503-AAB7BB08F61D}" type="pres">
      <dgm:prSet presAssocID="{225FEB28-E2AC-49F0-BF4A-1D8E3110FAA1}" presName="nodeTx" presStyleLbl="node1" presStyleIdx="0" presStyleCnt="3">
        <dgm:presLayoutVars>
          <dgm:bulletEnabled val="1"/>
        </dgm:presLayoutVars>
      </dgm:prSet>
      <dgm:spPr/>
    </dgm:pt>
    <dgm:pt modelId="{E9F238DC-CF96-465B-806D-0E980505B78F}" type="pres">
      <dgm:prSet presAssocID="{225FEB28-E2AC-49F0-BF4A-1D8E3110FAA1}" presName="invisiNode" presStyleLbl="node1" presStyleIdx="0" presStyleCnt="3"/>
      <dgm:spPr/>
    </dgm:pt>
    <dgm:pt modelId="{110E69B1-3B20-4F74-9C0A-4B0D0535A80E}" type="pres">
      <dgm:prSet presAssocID="{225FEB28-E2AC-49F0-BF4A-1D8E3110FAA1}" presName="imagNode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42E57C88-D354-4F64-B898-248E775E6D4E}" type="pres">
      <dgm:prSet presAssocID="{55B51F39-01FC-4C1C-9A12-C0CF70D22300}" presName="sibTrans" presStyleLbl="sibTrans2D1" presStyleIdx="0" presStyleCnt="0"/>
      <dgm:spPr/>
    </dgm:pt>
    <dgm:pt modelId="{5CDA5AC8-B28C-4E04-BD9E-232BA72F0AF9}" type="pres">
      <dgm:prSet presAssocID="{71552E92-5D29-48A1-82DB-51FF825B5ED9}" presName="compNode" presStyleCnt="0"/>
      <dgm:spPr/>
    </dgm:pt>
    <dgm:pt modelId="{2311B68E-385A-41DC-8A98-4D5EAA9782CD}" type="pres">
      <dgm:prSet presAssocID="{71552E92-5D29-48A1-82DB-51FF825B5ED9}" presName="bkgdShape" presStyleLbl="node1" presStyleIdx="1" presStyleCnt="3"/>
      <dgm:spPr/>
    </dgm:pt>
    <dgm:pt modelId="{DC9E5181-A6C0-4686-A400-5904CD04FAFB}" type="pres">
      <dgm:prSet presAssocID="{71552E92-5D29-48A1-82DB-51FF825B5ED9}" presName="nodeTx" presStyleLbl="node1" presStyleIdx="1" presStyleCnt="3">
        <dgm:presLayoutVars>
          <dgm:bulletEnabled val="1"/>
        </dgm:presLayoutVars>
      </dgm:prSet>
      <dgm:spPr/>
    </dgm:pt>
    <dgm:pt modelId="{7E95A102-82F6-4A65-8794-E5BBF7FED264}" type="pres">
      <dgm:prSet presAssocID="{71552E92-5D29-48A1-82DB-51FF825B5ED9}" presName="invisiNode" presStyleLbl="node1" presStyleIdx="1" presStyleCnt="3"/>
      <dgm:spPr/>
    </dgm:pt>
    <dgm:pt modelId="{5D53479B-B185-4163-8D02-331342F5DD46}" type="pres">
      <dgm:prSet presAssocID="{71552E92-5D29-48A1-82DB-51FF825B5ED9}" presName="imagNode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0BA164C4-CF24-4FA9-B173-5C7225D16029}" type="pres">
      <dgm:prSet presAssocID="{8EF34064-201F-44B8-85FC-A8C8A18E4FFB}" presName="sibTrans" presStyleLbl="sibTrans2D1" presStyleIdx="0" presStyleCnt="0"/>
      <dgm:spPr/>
    </dgm:pt>
    <dgm:pt modelId="{3F3F382D-B098-443F-80C2-42982F6568D1}" type="pres">
      <dgm:prSet presAssocID="{F1AAA392-8443-4257-9996-82B30FFAE9E7}" presName="compNode" presStyleCnt="0"/>
      <dgm:spPr/>
    </dgm:pt>
    <dgm:pt modelId="{88C4819D-1565-408A-8C7C-CA32BA116A31}" type="pres">
      <dgm:prSet presAssocID="{F1AAA392-8443-4257-9996-82B30FFAE9E7}" presName="bkgdShape" presStyleLbl="node1" presStyleIdx="2" presStyleCnt="3"/>
      <dgm:spPr/>
    </dgm:pt>
    <dgm:pt modelId="{4ECAB4EC-86C5-4FE1-BE82-9937E35A255B}" type="pres">
      <dgm:prSet presAssocID="{F1AAA392-8443-4257-9996-82B30FFAE9E7}" presName="nodeTx" presStyleLbl="node1" presStyleIdx="2" presStyleCnt="3">
        <dgm:presLayoutVars>
          <dgm:bulletEnabled val="1"/>
        </dgm:presLayoutVars>
      </dgm:prSet>
      <dgm:spPr/>
    </dgm:pt>
    <dgm:pt modelId="{7DD823BD-880E-4221-9E51-6C66E3EA4FD6}" type="pres">
      <dgm:prSet presAssocID="{F1AAA392-8443-4257-9996-82B30FFAE9E7}" presName="invisiNode" presStyleLbl="node1" presStyleIdx="2" presStyleCnt="3"/>
      <dgm:spPr/>
    </dgm:pt>
    <dgm:pt modelId="{0123FEDE-F88A-4FC8-AA72-58496799D464}" type="pres">
      <dgm:prSet presAssocID="{F1AAA392-8443-4257-9996-82B30FFAE9E7}" presName="imagNode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</dgm:spPr>
    </dgm:pt>
  </dgm:ptLst>
  <dgm:cxnLst>
    <dgm:cxn modelId="{732AF334-39A1-4155-9535-C228A8304474}" srcId="{A05981BD-533A-41DD-9C7A-BF7D6288BE41}" destId="{F1AAA392-8443-4257-9996-82B30FFAE9E7}" srcOrd="2" destOrd="0" parTransId="{D68E6BE5-FA18-4B4C-8625-8395549A5D55}" sibTransId="{CBC4D8A5-4477-4CE9-A1AB-0E1228F3FBC2}"/>
    <dgm:cxn modelId="{C6C48938-8CA6-48A2-8BBA-EB7ED50E8FA1}" type="presOf" srcId="{8EF34064-201F-44B8-85FC-A8C8A18E4FFB}" destId="{0BA164C4-CF24-4FA9-B173-5C7225D16029}" srcOrd="0" destOrd="0" presId="urn:microsoft.com/office/officeart/2005/8/layout/hList7"/>
    <dgm:cxn modelId="{0FA8E446-595E-4770-ACB4-04A7BB6DB770}" type="presOf" srcId="{225FEB28-E2AC-49F0-BF4A-1D8E3110FAA1}" destId="{669807F2-B74E-41EB-9D24-B2203F36DEF7}" srcOrd="0" destOrd="0" presId="urn:microsoft.com/office/officeart/2005/8/layout/hList7"/>
    <dgm:cxn modelId="{DFE7C868-BA00-4F19-AE73-FD08D3D77805}" type="presOf" srcId="{F1AAA392-8443-4257-9996-82B30FFAE9E7}" destId="{88C4819D-1565-408A-8C7C-CA32BA116A31}" srcOrd="0" destOrd="0" presId="urn:microsoft.com/office/officeart/2005/8/layout/hList7"/>
    <dgm:cxn modelId="{73A8204C-9157-4D6A-AD22-706F300A79EB}" type="presOf" srcId="{71552E92-5D29-48A1-82DB-51FF825B5ED9}" destId="{DC9E5181-A6C0-4686-A400-5904CD04FAFB}" srcOrd="1" destOrd="0" presId="urn:microsoft.com/office/officeart/2005/8/layout/hList7"/>
    <dgm:cxn modelId="{16EB687A-A2D8-47D1-88CC-74FB10203531}" type="presOf" srcId="{A05981BD-533A-41DD-9C7A-BF7D6288BE41}" destId="{54E3DB22-D447-47A5-A535-5EACA82990FF}" srcOrd="0" destOrd="0" presId="urn:microsoft.com/office/officeart/2005/8/layout/hList7"/>
    <dgm:cxn modelId="{87B08886-6893-4B56-829B-B16A1D91D336}" type="presOf" srcId="{55B51F39-01FC-4C1C-9A12-C0CF70D22300}" destId="{42E57C88-D354-4F64-B898-248E775E6D4E}" srcOrd="0" destOrd="0" presId="urn:microsoft.com/office/officeart/2005/8/layout/hList7"/>
    <dgm:cxn modelId="{145F49A1-F948-413F-9F26-1CFD3D8A1992}" type="presOf" srcId="{F1AAA392-8443-4257-9996-82B30FFAE9E7}" destId="{4ECAB4EC-86C5-4FE1-BE82-9937E35A255B}" srcOrd="1" destOrd="0" presId="urn:microsoft.com/office/officeart/2005/8/layout/hList7"/>
    <dgm:cxn modelId="{5B864AAE-F234-45AB-B567-617B03154CDC}" srcId="{A05981BD-533A-41DD-9C7A-BF7D6288BE41}" destId="{225FEB28-E2AC-49F0-BF4A-1D8E3110FAA1}" srcOrd="0" destOrd="0" parTransId="{0D2039BE-7DB0-419B-8837-98D5314DE8F0}" sibTransId="{55B51F39-01FC-4C1C-9A12-C0CF70D22300}"/>
    <dgm:cxn modelId="{89C5EBB1-C310-4327-8E14-1946820402C0}" type="presOf" srcId="{225FEB28-E2AC-49F0-BF4A-1D8E3110FAA1}" destId="{161F035E-EB73-4D0C-8503-AAB7BB08F61D}" srcOrd="1" destOrd="0" presId="urn:microsoft.com/office/officeart/2005/8/layout/hList7"/>
    <dgm:cxn modelId="{221566C9-972F-43CB-880F-975B2AD01E59}" srcId="{A05981BD-533A-41DD-9C7A-BF7D6288BE41}" destId="{71552E92-5D29-48A1-82DB-51FF825B5ED9}" srcOrd="1" destOrd="0" parTransId="{F64B1921-79F9-4370-8F06-B2BBF65A0807}" sibTransId="{8EF34064-201F-44B8-85FC-A8C8A18E4FFB}"/>
    <dgm:cxn modelId="{A19489F7-BC0F-4035-95A9-B00C5680C2B2}" type="presOf" srcId="{71552E92-5D29-48A1-82DB-51FF825B5ED9}" destId="{2311B68E-385A-41DC-8A98-4D5EAA9782CD}" srcOrd="0" destOrd="0" presId="urn:microsoft.com/office/officeart/2005/8/layout/hList7"/>
    <dgm:cxn modelId="{28C97D95-AAD1-4462-90FB-28C009436F92}" type="presParOf" srcId="{54E3DB22-D447-47A5-A535-5EACA82990FF}" destId="{6FCB27E0-1E32-4EAC-B83B-BC3B6464CABA}" srcOrd="0" destOrd="0" presId="urn:microsoft.com/office/officeart/2005/8/layout/hList7"/>
    <dgm:cxn modelId="{8CF34A26-9E92-47B8-8A6C-2BA2CDA3F253}" type="presParOf" srcId="{54E3DB22-D447-47A5-A535-5EACA82990FF}" destId="{19A7ADB3-572B-4355-AA13-6EB71CD4668E}" srcOrd="1" destOrd="0" presId="urn:microsoft.com/office/officeart/2005/8/layout/hList7"/>
    <dgm:cxn modelId="{EF427BEF-FCBD-46C3-B4AC-B6B30D45DA8E}" type="presParOf" srcId="{19A7ADB3-572B-4355-AA13-6EB71CD4668E}" destId="{6BB10173-7F54-474C-A4E4-59646746A3C2}" srcOrd="0" destOrd="0" presId="urn:microsoft.com/office/officeart/2005/8/layout/hList7"/>
    <dgm:cxn modelId="{D6CB154C-E4B3-4C10-9EB1-D33B63B40E4E}" type="presParOf" srcId="{6BB10173-7F54-474C-A4E4-59646746A3C2}" destId="{669807F2-B74E-41EB-9D24-B2203F36DEF7}" srcOrd="0" destOrd="0" presId="urn:microsoft.com/office/officeart/2005/8/layout/hList7"/>
    <dgm:cxn modelId="{FC418931-1AC9-489C-88B0-7E639DB7D4FD}" type="presParOf" srcId="{6BB10173-7F54-474C-A4E4-59646746A3C2}" destId="{161F035E-EB73-4D0C-8503-AAB7BB08F61D}" srcOrd="1" destOrd="0" presId="urn:microsoft.com/office/officeart/2005/8/layout/hList7"/>
    <dgm:cxn modelId="{436DF574-5249-41F0-A0CB-2C9A4DA95376}" type="presParOf" srcId="{6BB10173-7F54-474C-A4E4-59646746A3C2}" destId="{E9F238DC-CF96-465B-806D-0E980505B78F}" srcOrd="2" destOrd="0" presId="urn:microsoft.com/office/officeart/2005/8/layout/hList7"/>
    <dgm:cxn modelId="{548C6EAF-533C-4A7D-96A8-021668E8A07E}" type="presParOf" srcId="{6BB10173-7F54-474C-A4E4-59646746A3C2}" destId="{110E69B1-3B20-4F74-9C0A-4B0D0535A80E}" srcOrd="3" destOrd="0" presId="urn:microsoft.com/office/officeart/2005/8/layout/hList7"/>
    <dgm:cxn modelId="{0887D880-F60C-4FF6-8742-EADDFA618CB9}" type="presParOf" srcId="{19A7ADB3-572B-4355-AA13-6EB71CD4668E}" destId="{42E57C88-D354-4F64-B898-248E775E6D4E}" srcOrd="1" destOrd="0" presId="urn:microsoft.com/office/officeart/2005/8/layout/hList7"/>
    <dgm:cxn modelId="{0B7190AA-A7C3-45B5-BFDE-C52810148C73}" type="presParOf" srcId="{19A7ADB3-572B-4355-AA13-6EB71CD4668E}" destId="{5CDA5AC8-B28C-4E04-BD9E-232BA72F0AF9}" srcOrd="2" destOrd="0" presId="urn:microsoft.com/office/officeart/2005/8/layout/hList7"/>
    <dgm:cxn modelId="{A8B3ACD3-48AA-4432-811E-BB6D79A70218}" type="presParOf" srcId="{5CDA5AC8-B28C-4E04-BD9E-232BA72F0AF9}" destId="{2311B68E-385A-41DC-8A98-4D5EAA9782CD}" srcOrd="0" destOrd="0" presId="urn:microsoft.com/office/officeart/2005/8/layout/hList7"/>
    <dgm:cxn modelId="{A5F8837E-A2AC-4C3F-B54C-594BA9D5DE1E}" type="presParOf" srcId="{5CDA5AC8-B28C-4E04-BD9E-232BA72F0AF9}" destId="{DC9E5181-A6C0-4686-A400-5904CD04FAFB}" srcOrd="1" destOrd="0" presId="urn:microsoft.com/office/officeart/2005/8/layout/hList7"/>
    <dgm:cxn modelId="{60AE4F58-913B-408D-B65F-A2F634B274A5}" type="presParOf" srcId="{5CDA5AC8-B28C-4E04-BD9E-232BA72F0AF9}" destId="{7E95A102-82F6-4A65-8794-E5BBF7FED264}" srcOrd="2" destOrd="0" presId="urn:microsoft.com/office/officeart/2005/8/layout/hList7"/>
    <dgm:cxn modelId="{1C29C32E-236C-4372-A97A-AAE5DE46A7D1}" type="presParOf" srcId="{5CDA5AC8-B28C-4E04-BD9E-232BA72F0AF9}" destId="{5D53479B-B185-4163-8D02-331342F5DD46}" srcOrd="3" destOrd="0" presId="urn:microsoft.com/office/officeart/2005/8/layout/hList7"/>
    <dgm:cxn modelId="{B857161F-68B8-47D9-9DED-65BF2DD1E827}" type="presParOf" srcId="{19A7ADB3-572B-4355-AA13-6EB71CD4668E}" destId="{0BA164C4-CF24-4FA9-B173-5C7225D16029}" srcOrd="3" destOrd="0" presId="urn:microsoft.com/office/officeart/2005/8/layout/hList7"/>
    <dgm:cxn modelId="{C943B75D-6431-4C60-99C8-9271E66D8A5F}" type="presParOf" srcId="{19A7ADB3-572B-4355-AA13-6EB71CD4668E}" destId="{3F3F382D-B098-443F-80C2-42982F6568D1}" srcOrd="4" destOrd="0" presId="urn:microsoft.com/office/officeart/2005/8/layout/hList7"/>
    <dgm:cxn modelId="{D231425E-6507-4D80-AC89-CD982ECF7E8F}" type="presParOf" srcId="{3F3F382D-B098-443F-80C2-42982F6568D1}" destId="{88C4819D-1565-408A-8C7C-CA32BA116A31}" srcOrd="0" destOrd="0" presId="urn:microsoft.com/office/officeart/2005/8/layout/hList7"/>
    <dgm:cxn modelId="{FD43EA13-E13D-4EC4-B20D-1F734D1EB066}" type="presParOf" srcId="{3F3F382D-B098-443F-80C2-42982F6568D1}" destId="{4ECAB4EC-86C5-4FE1-BE82-9937E35A255B}" srcOrd="1" destOrd="0" presId="urn:microsoft.com/office/officeart/2005/8/layout/hList7"/>
    <dgm:cxn modelId="{AB714E4D-213E-41BC-9241-7F7B520A33D6}" type="presParOf" srcId="{3F3F382D-B098-443F-80C2-42982F6568D1}" destId="{7DD823BD-880E-4221-9E51-6C66E3EA4FD6}" srcOrd="2" destOrd="0" presId="urn:microsoft.com/office/officeart/2005/8/layout/hList7"/>
    <dgm:cxn modelId="{91DA28F0-E3D8-463B-8FFB-26CD0B113B4F}" type="presParOf" srcId="{3F3F382D-B098-443F-80C2-42982F6568D1}" destId="{0123FEDE-F88A-4FC8-AA72-58496799D46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AB6BB2-AA5A-4471-94AC-3C85ABCFC6C3}" type="doc">
      <dgm:prSet loTypeId="urn:microsoft.com/office/officeart/2005/8/layout/vList3" loCatId="list" qsTypeId="urn:microsoft.com/office/officeart/2005/8/quickstyle/simple1" qsCatId="simple" csTypeId="urn:microsoft.com/office/officeart/2005/8/colors/accent6_2" csCatId="accent6" phldr="1"/>
      <dgm:spPr/>
    </dgm:pt>
    <dgm:pt modelId="{BE40DE53-AB61-4D5E-9D83-35EAECF63125}">
      <dgm:prSet phldrT="[Texto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s-CL" b="1" dirty="0">
              <a:solidFill>
                <a:schemeClr val="tx1"/>
              </a:solidFill>
            </a:rPr>
            <a:t>Gestión de Usuarios y Roles</a:t>
          </a:r>
          <a:r>
            <a:rPr lang="es-CL" dirty="0">
              <a:solidFill>
                <a:schemeClr val="tx1"/>
              </a:solidFill>
            </a:rPr>
            <a:t>: </a:t>
          </a:r>
        </a:p>
        <a:p>
          <a:pPr>
            <a:buSzPts val="1000"/>
            <a:buFont typeface="Arial" panose="020B0604020202020204" pitchFamily="34" charset="0"/>
            <a:buChar char="●"/>
          </a:pPr>
          <a:r>
            <a:rPr lang="es-CL" dirty="0">
              <a:solidFill>
                <a:schemeClr val="tx1"/>
              </a:solidFill>
            </a:rPr>
            <a:t>Implementación de un sistema de autenticación y autorización que permita el acceso basado en roles (Administrador, Supervisor, Conductor).</a:t>
          </a:r>
        </a:p>
      </dgm:t>
    </dgm:pt>
    <dgm:pt modelId="{837CBAF5-EC47-4BE1-BF51-242817F0EE86}" type="parTrans" cxnId="{D0C519F4-8D1F-47C9-BD58-52F1DFD578AE}">
      <dgm:prSet/>
      <dgm:spPr/>
      <dgm:t>
        <a:bodyPr/>
        <a:lstStyle/>
        <a:p>
          <a:endParaRPr lang="es-CL"/>
        </a:p>
      </dgm:t>
    </dgm:pt>
    <dgm:pt modelId="{1EC70F96-3410-4121-A512-7CF9D9BD6BEB}" type="sibTrans" cxnId="{D0C519F4-8D1F-47C9-BD58-52F1DFD578AE}">
      <dgm:prSet/>
      <dgm:spPr/>
      <dgm:t>
        <a:bodyPr/>
        <a:lstStyle/>
        <a:p>
          <a:endParaRPr lang="es-CL"/>
        </a:p>
      </dgm:t>
    </dgm:pt>
    <dgm:pt modelId="{53BAEB26-B060-4776-86C4-A19D3B987267}">
      <dgm:prSet phldrT="[Texto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s-CL" b="1" dirty="0">
              <a:solidFill>
                <a:schemeClr val="tx1"/>
              </a:solidFill>
            </a:rPr>
            <a:t>Solicitudes de Combustible</a:t>
          </a:r>
          <a:r>
            <a:rPr lang="es-CL" dirty="0">
              <a:solidFill>
                <a:schemeClr val="tx1"/>
              </a:solidFill>
            </a:rPr>
            <a:t>: </a:t>
          </a:r>
        </a:p>
        <a:p>
          <a:pPr>
            <a:buSzPts val="1000"/>
            <a:buFont typeface="Arial" panose="020B0604020202020204" pitchFamily="34" charset="0"/>
            <a:buChar char="●"/>
          </a:pPr>
          <a:r>
            <a:rPr lang="es-CL" dirty="0">
              <a:solidFill>
                <a:schemeClr val="tx1"/>
              </a:solidFill>
            </a:rPr>
            <a:t>Los conductores podrán solicitar combustible directamente desde el sistema, lo cual generará una notificación para el supervisor.</a:t>
          </a:r>
        </a:p>
      </dgm:t>
    </dgm:pt>
    <dgm:pt modelId="{F30CFD76-3041-4450-B891-67A6CF9533E5}" type="parTrans" cxnId="{606CF250-9361-42F8-8E9E-A7FAC5F2796C}">
      <dgm:prSet/>
      <dgm:spPr/>
      <dgm:t>
        <a:bodyPr/>
        <a:lstStyle/>
        <a:p>
          <a:endParaRPr lang="es-CL"/>
        </a:p>
      </dgm:t>
    </dgm:pt>
    <dgm:pt modelId="{34CA45C4-B523-46BD-ADD4-353C5BFE1E27}" type="sibTrans" cxnId="{606CF250-9361-42F8-8E9E-A7FAC5F2796C}">
      <dgm:prSet/>
      <dgm:spPr/>
      <dgm:t>
        <a:bodyPr/>
        <a:lstStyle/>
        <a:p>
          <a:endParaRPr lang="es-CL"/>
        </a:p>
      </dgm:t>
    </dgm:pt>
    <dgm:pt modelId="{45675AAF-5369-4705-A42E-E0A945587832}">
      <dgm:prSet phldrT="[Texto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s-CL" b="1" dirty="0">
              <a:solidFill>
                <a:schemeClr val="tx1"/>
              </a:solidFill>
            </a:rPr>
            <a:t>Panel de Control y Reportes</a:t>
          </a:r>
          <a:r>
            <a:rPr lang="es-CL" dirty="0">
              <a:solidFill>
                <a:schemeClr val="tx1"/>
              </a:solidFill>
            </a:rPr>
            <a:t>: </a:t>
          </a:r>
        </a:p>
        <a:p>
          <a:pPr>
            <a:buSzPts val="1000"/>
            <a:buFont typeface="Arial" panose="020B0604020202020204" pitchFamily="34" charset="0"/>
            <a:buChar char="●"/>
          </a:pPr>
          <a:r>
            <a:rPr lang="es-CL" dirty="0">
              <a:solidFill>
                <a:schemeClr val="tx1"/>
              </a:solidFill>
            </a:rPr>
            <a:t>Panel de control para el administrador y supervisor, donde podrán visualizar el estado general de la flota, recibir notificaciones, y generar reportes sobre mantenimientos, consumo de combustible, y uso de vehículos.</a:t>
          </a:r>
        </a:p>
      </dgm:t>
    </dgm:pt>
    <dgm:pt modelId="{1D555106-6B93-4048-9203-A26029982CC5}" type="parTrans" cxnId="{6489138B-8D30-4B40-B447-1AB107CDD2A0}">
      <dgm:prSet/>
      <dgm:spPr/>
      <dgm:t>
        <a:bodyPr/>
        <a:lstStyle/>
        <a:p>
          <a:endParaRPr lang="es-CL"/>
        </a:p>
      </dgm:t>
    </dgm:pt>
    <dgm:pt modelId="{984797EC-CAD7-4333-9F3A-91F933636302}" type="sibTrans" cxnId="{6489138B-8D30-4B40-B447-1AB107CDD2A0}">
      <dgm:prSet/>
      <dgm:spPr/>
      <dgm:t>
        <a:bodyPr/>
        <a:lstStyle/>
        <a:p>
          <a:endParaRPr lang="es-CL"/>
        </a:p>
      </dgm:t>
    </dgm:pt>
    <dgm:pt modelId="{14F95821-E41D-4A60-9C3A-885283F0DBB8}">
      <dgm:prSet phldrT="[Texto]"/>
      <dgm:spPr/>
      <dgm:t>
        <a:bodyPr/>
        <a:lstStyle/>
        <a:p>
          <a:pPr>
            <a:buSzPts val="1000"/>
            <a:buFont typeface="Arial" panose="020B0604020202020204" pitchFamily="34" charset="0"/>
            <a:buChar char="●"/>
          </a:pPr>
          <a:r>
            <a:rPr lang="es-CL" b="1" dirty="0">
              <a:solidFill>
                <a:schemeClr val="tx1"/>
              </a:solidFill>
            </a:rPr>
            <a:t>Control de dinero:</a:t>
          </a:r>
          <a:r>
            <a:rPr lang="es-CL" dirty="0">
              <a:solidFill>
                <a:schemeClr val="tx1"/>
              </a:solidFill>
            </a:rPr>
            <a:t> </a:t>
          </a:r>
        </a:p>
        <a:p>
          <a:pPr>
            <a:buSzPts val="1000"/>
            <a:buFont typeface="Arial" panose="020B0604020202020204" pitchFamily="34" charset="0"/>
            <a:buChar char="●"/>
          </a:pPr>
          <a:r>
            <a:rPr lang="es-CL" dirty="0">
              <a:solidFill>
                <a:schemeClr val="tx1"/>
              </a:solidFill>
            </a:rPr>
            <a:t>Saber cuánto cuesta todo lo que posee la empresa, cuánto dinero se ha gastado, etc. </a:t>
          </a:r>
        </a:p>
      </dgm:t>
    </dgm:pt>
    <dgm:pt modelId="{F344BB8B-0242-4A96-8664-DFDEAF85EE17}" type="parTrans" cxnId="{16D2DF6C-AB2B-4E7E-B4AC-BDEB2F3DE5C6}">
      <dgm:prSet/>
      <dgm:spPr/>
      <dgm:t>
        <a:bodyPr/>
        <a:lstStyle/>
        <a:p>
          <a:endParaRPr lang="es-CL"/>
        </a:p>
      </dgm:t>
    </dgm:pt>
    <dgm:pt modelId="{F07BA7D5-904E-451B-965D-0E823F690767}" type="sibTrans" cxnId="{16D2DF6C-AB2B-4E7E-B4AC-BDEB2F3DE5C6}">
      <dgm:prSet/>
      <dgm:spPr/>
      <dgm:t>
        <a:bodyPr/>
        <a:lstStyle/>
        <a:p>
          <a:endParaRPr lang="es-CL"/>
        </a:p>
      </dgm:t>
    </dgm:pt>
    <dgm:pt modelId="{392740BD-92AF-479F-8956-1CC4402C8FB6}" type="pres">
      <dgm:prSet presAssocID="{DBAB6BB2-AA5A-4471-94AC-3C85ABCFC6C3}" presName="linearFlow" presStyleCnt="0">
        <dgm:presLayoutVars>
          <dgm:dir/>
          <dgm:resizeHandles val="exact"/>
        </dgm:presLayoutVars>
      </dgm:prSet>
      <dgm:spPr/>
    </dgm:pt>
    <dgm:pt modelId="{6C3AC9A5-89D1-47B9-B82A-9144324DD319}" type="pres">
      <dgm:prSet presAssocID="{BE40DE53-AB61-4D5E-9D83-35EAECF63125}" presName="composite" presStyleCnt="0"/>
      <dgm:spPr/>
    </dgm:pt>
    <dgm:pt modelId="{93465757-D43B-425D-9570-D6645A5A4248}" type="pres">
      <dgm:prSet presAssocID="{BE40DE53-AB61-4D5E-9D83-35EAECF63125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D176D185-CBFC-4F56-A202-84DB4FF74B9E}" type="pres">
      <dgm:prSet presAssocID="{BE40DE53-AB61-4D5E-9D83-35EAECF63125}" presName="txShp" presStyleLbl="node1" presStyleIdx="0" presStyleCnt="4">
        <dgm:presLayoutVars>
          <dgm:bulletEnabled val="1"/>
        </dgm:presLayoutVars>
      </dgm:prSet>
      <dgm:spPr/>
    </dgm:pt>
    <dgm:pt modelId="{DE9784E6-575D-40FF-8923-8465EA3516CC}" type="pres">
      <dgm:prSet presAssocID="{1EC70F96-3410-4121-A512-7CF9D9BD6BEB}" presName="spacing" presStyleCnt="0"/>
      <dgm:spPr/>
    </dgm:pt>
    <dgm:pt modelId="{74255074-FE76-4C0B-8E1B-8CF3C766ED85}" type="pres">
      <dgm:prSet presAssocID="{53BAEB26-B060-4776-86C4-A19D3B987267}" presName="composite" presStyleCnt="0"/>
      <dgm:spPr/>
    </dgm:pt>
    <dgm:pt modelId="{F84F8FD5-2734-4A5A-88A5-776D22C7EBCE}" type="pres">
      <dgm:prSet presAssocID="{53BAEB26-B060-4776-86C4-A19D3B987267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DE947C4C-0FF9-4F52-BBC9-8290BD439AED}" type="pres">
      <dgm:prSet presAssocID="{53BAEB26-B060-4776-86C4-A19D3B987267}" presName="txShp" presStyleLbl="node1" presStyleIdx="1" presStyleCnt="4">
        <dgm:presLayoutVars>
          <dgm:bulletEnabled val="1"/>
        </dgm:presLayoutVars>
      </dgm:prSet>
      <dgm:spPr/>
    </dgm:pt>
    <dgm:pt modelId="{6D8357F5-7B63-4886-A6DF-7BA2FB03990C}" type="pres">
      <dgm:prSet presAssocID="{34CA45C4-B523-46BD-ADD4-353C5BFE1E27}" presName="spacing" presStyleCnt="0"/>
      <dgm:spPr/>
    </dgm:pt>
    <dgm:pt modelId="{80374718-81B0-4BF0-9418-BFCF54BA8117}" type="pres">
      <dgm:prSet presAssocID="{45675AAF-5369-4705-A42E-E0A945587832}" presName="composite" presStyleCnt="0"/>
      <dgm:spPr/>
    </dgm:pt>
    <dgm:pt modelId="{80172E11-AEBB-4D47-8136-59F77ED1B198}" type="pres">
      <dgm:prSet presAssocID="{45675AAF-5369-4705-A42E-E0A945587832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52000" r="-52000"/>
          </a:stretch>
        </a:blipFill>
      </dgm:spPr>
    </dgm:pt>
    <dgm:pt modelId="{77AA8265-1CD0-47D6-B580-2C35D0C14B01}" type="pres">
      <dgm:prSet presAssocID="{45675AAF-5369-4705-A42E-E0A945587832}" presName="txShp" presStyleLbl="node1" presStyleIdx="2" presStyleCnt="4">
        <dgm:presLayoutVars>
          <dgm:bulletEnabled val="1"/>
        </dgm:presLayoutVars>
      </dgm:prSet>
      <dgm:spPr/>
    </dgm:pt>
    <dgm:pt modelId="{29E97766-3A8A-44A7-AD86-C7A630517361}" type="pres">
      <dgm:prSet presAssocID="{984797EC-CAD7-4333-9F3A-91F933636302}" presName="spacing" presStyleCnt="0"/>
      <dgm:spPr/>
    </dgm:pt>
    <dgm:pt modelId="{8DE126BD-E0CC-4DC2-A2D8-F9739CBB38BF}" type="pres">
      <dgm:prSet presAssocID="{14F95821-E41D-4A60-9C3A-885283F0DBB8}" presName="composite" presStyleCnt="0"/>
      <dgm:spPr/>
    </dgm:pt>
    <dgm:pt modelId="{5F690134-D27C-47A8-902D-AB39F68DA472}" type="pres">
      <dgm:prSet presAssocID="{14F95821-E41D-4A60-9C3A-885283F0DBB8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23000" r="-23000"/>
          </a:stretch>
        </a:blipFill>
      </dgm:spPr>
    </dgm:pt>
    <dgm:pt modelId="{EEC26560-87B1-4552-9093-AB32B4C68826}" type="pres">
      <dgm:prSet presAssocID="{14F95821-E41D-4A60-9C3A-885283F0DBB8}" presName="txShp" presStyleLbl="node1" presStyleIdx="3" presStyleCnt="4">
        <dgm:presLayoutVars>
          <dgm:bulletEnabled val="1"/>
        </dgm:presLayoutVars>
      </dgm:prSet>
      <dgm:spPr/>
    </dgm:pt>
  </dgm:ptLst>
  <dgm:cxnLst>
    <dgm:cxn modelId="{DEC3E461-BEA9-45D8-BB25-CC73BF7A0225}" type="presOf" srcId="{DBAB6BB2-AA5A-4471-94AC-3C85ABCFC6C3}" destId="{392740BD-92AF-479F-8956-1CC4402C8FB6}" srcOrd="0" destOrd="0" presId="urn:microsoft.com/office/officeart/2005/8/layout/vList3"/>
    <dgm:cxn modelId="{16D2DF6C-AB2B-4E7E-B4AC-BDEB2F3DE5C6}" srcId="{DBAB6BB2-AA5A-4471-94AC-3C85ABCFC6C3}" destId="{14F95821-E41D-4A60-9C3A-885283F0DBB8}" srcOrd="3" destOrd="0" parTransId="{F344BB8B-0242-4A96-8664-DFDEAF85EE17}" sibTransId="{F07BA7D5-904E-451B-965D-0E823F690767}"/>
    <dgm:cxn modelId="{606CF250-9361-42F8-8E9E-A7FAC5F2796C}" srcId="{DBAB6BB2-AA5A-4471-94AC-3C85ABCFC6C3}" destId="{53BAEB26-B060-4776-86C4-A19D3B987267}" srcOrd="1" destOrd="0" parTransId="{F30CFD76-3041-4450-B891-67A6CF9533E5}" sibTransId="{34CA45C4-B523-46BD-ADD4-353C5BFE1E27}"/>
    <dgm:cxn modelId="{DA923172-43FB-4C5B-8213-0CCE89EB69F2}" type="presOf" srcId="{14F95821-E41D-4A60-9C3A-885283F0DBB8}" destId="{EEC26560-87B1-4552-9093-AB32B4C68826}" srcOrd="0" destOrd="0" presId="urn:microsoft.com/office/officeart/2005/8/layout/vList3"/>
    <dgm:cxn modelId="{A6B3597A-4D9B-4205-9C49-FD79DA4F8042}" type="presOf" srcId="{53BAEB26-B060-4776-86C4-A19D3B987267}" destId="{DE947C4C-0FF9-4F52-BBC9-8290BD439AED}" srcOrd="0" destOrd="0" presId="urn:microsoft.com/office/officeart/2005/8/layout/vList3"/>
    <dgm:cxn modelId="{E3B7848A-021B-4443-9BB8-6AD78DC19349}" type="presOf" srcId="{BE40DE53-AB61-4D5E-9D83-35EAECF63125}" destId="{D176D185-CBFC-4F56-A202-84DB4FF74B9E}" srcOrd="0" destOrd="0" presId="urn:microsoft.com/office/officeart/2005/8/layout/vList3"/>
    <dgm:cxn modelId="{6489138B-8D30-4B40-B447-1AB107CDD2A0}" srcId="{DBAB6BB2-AA5A-4471-94AC-3C85ABCFC6C3}" destId="{45675AAF-5369-4705-A42E-E0A945587832}" srcOrd="2" destOrd="0" parTransId="{1D555106-6B93-4048-9203-A26029982CC5}" sibTransId="{984797EC-CAD7-4333-9F3A-91F933636302}"/>
    <dgm:cxn modelId="{851102CD-C1F3-4689-852A-A99B38896B45}" type="presOf" srcId="{45675AAF-5369-4705-A42E-E0A945587832}" destId="{77AA8265-1CD0-47D6-B580-2C35D0C14B01}" srcOrd="0" destOrd="0" presId="urn:microsoft.com/office/officeart/2005/8/layout/vList3"/>
    <dgm:cxn modelId="{D0C519F4-8D1F-47C9-BD58-52F1DFD578AE}" srcId="{DBAB6BB2-AA5A-4471-94AC-3C85ABCFC6C3}" destId="{BE40DE53-AB61-4D5E-9D83-35EAECF63125}" srcOrd="0" destOrd="0" parTransId="{837CBAF5-EC47-4BE1-BF51-242817F0EE86}" sibTransId="{1EC70F96-3410-4121-A512-7CF9D9BD6BEB}"/>
    <dgm:cxn modelId="{FF0922A5-CA02-4DBE-8F9B-F99B993C7E24}" type="presParOf" srcId="{392740BD-92AF-479F-8956-1CC4402C8FB6}" destId="{6C3AC9A5-89D1-47B9-B82A-9144324DD319}" srcOrd="0" destOrd="0" presId="urn:microsoft.com/office/officeart/2005/8/layout/vList3"/>
    <dgm:cxn modelId="{0160194C-0CD3-45CD-9A87-394ABB6A3383}" type="presParOf" srcId="{6C3AC9A5-89D1-47B9-B82A-9144324DD319}" destId="{93465757-D43B-425D-9570-D6645A5A4248}" srcOrd="0" destOrd="0" presId="urn:microsoft.com/office/officeart/2005/8/layout/vList3"/>
    <dgm:cxn modelId="{48243652-F34D-4383-A988-BCABCFAB9E81}" type="presParOf" srcId="{6C3AC9A5-89D1-47B9-B82A-9144324DD319}" destId="{D176D185-CBFC-4F56-A202-84DB4FF74B9E}" srcOrd="1" destOrd="0" presId="urn:microsoft.com/office/officeart/2005/8/layout/vList3"/>
    <dgm:cxn modelId="{3000CA98-C275-44AD-8A84-BF9681961448}" type="presParOf" srcId="{392740BD-92AF-479F-8956-1CC4402C8FB6}" destId="{DE9784E6-575D-40FF-8923-8465EA3516CC}" srcOrd="1" destOrd="0" presId="urn:microsoft.com/office/officeart/2005/8/layout/vList3"/>
    <dgm:cxn modelId="{ADB2722E-860C-4F75-8211-9C8C583D1BCA}" type="presParOf" srcId="{392740BD-92AF-479F-8956-1CC4402C8FB6}" destId="{74255074-FE76-4C0B-8E1B-8CF3C766ED85}" srcOrd="2" destOrd="0" presId="urn:microsoft.com/office/officeart/2005/8/layout/vList3"/>
    <dgm:cxn modelId="{ACB17F38-381A-499D-9FCA-757D7883E1C7}" type="presParOf" srcId="{74255074-FE76-4C0B-8E1B-8CF3C766ED85}" destId="{F84F8FD5-2734-4A5A-88A5-776D22C7EBCE}" srcOrd="0" destOrd="0" presId="urn:microsoft.com/office/officeart/2005/8/layout/vList3"/>
    <dgm:cxn modelId="{FFC6E7A6-E37C-4E36-B5C6-818BA6543CB6}" type="presParOf" srcId="{74255074-FE76-4C0B-8E1B-8CF3C766ED85}" destId="{DE947C4C-0FF9-4F52-BBC9-8290BD439AED}" srcOrd="1" destOrd="0" presId="urn:microsoft.com/office/officeart/2005/8/layout/vList3"/>
    <dgm:cxn modelId="{C668E9E0-02E9-4B9B-AA97-2A2CC21D8AF2}" type="presParOf" srcId="{392740BD-92AF-479F-8956-1CC4402C8FB6}" destId="{6D8357F5-7B63-4886-A6DF-7BA2FB03990C}" srcOrd="3" destOrd="0" presId="urn:microsoft.com/office/officeart/2005/8/layout/vList3"/>
    <dgm:cxn modelId="{1ED2F61D-4EAC-4E21-801F-74F8A94F4F0B}" type="presParOf" srcId="{392740BD-92AF-479F-8956-1CC4402C8FB6}" destId="{80374718-81B0-4BF0-9418-BFCF54BA8117}" srcOrd="4" destOrd="0" presId="urn:microsoft.com/office/officeart/2005/8/layout/vList3"/>
    <dgm:cxn modelId="{918C24CF-7660-422B-8ECE-E08119CD6371}" type="presParOf" srcId="{80374718-81B0-4BF0-9418-BFCF54BA8117}" destId="{80172E11-AEBB-4D47-8136-59F77ED1B198}" srcOrd="0" destOrd="0" presId="urn:microsoft.com/office/officeart/2005/8/layout/vList3"/>
    <dgm:cxn modelId="{D9A38818-3BD2-44A1-8265-8DDE699110C6}" type="presParOf" srcId="{80374718-81B0-4BF0-9418-BFCF54BA8117}" destId="{77AA8265-1CD0-47D6-B580-2C35D0C14B01}" srcOrd="1" destOrd="0" presId="urn:microsoft.com/office/officeart/2005/8/layout/vList3"/>
    <dgm:cxn modelId="{060B9A06-71D1-48A1-98C3-ED38DC075714}" type="presParOf" srcId="{392740BD-92AF-479F-8956-1CC4402C8FB6}" destId="{29E97766-3A8A-44A7-AD86-C7A630517361}" srcOrd="5" destOrd="0" presId="urn:microsoft.com/office/officeart/2005/8/layout/vList3"/>
    <dgm:cxn modelId="{00BF2BF1-E410-4CAD-82CE-80F315EDFA6B}" type="presParOf" srcId="{392740BD-92AF-479F-8956-1CC4402C8FB6}" destId="{8DE126BD-E0CC-4DC2-A2D8-F9739CBB38BF}" srcOrd="6" destOrd="0" presId="urn:microsoft.com/office/officeart/2005/8/layout/vList3"/>
    <dgm:cxn modelId="{4A59FC87-68D2-4360-A328-52E0E7F116B3}" type="presParOf" srcId="{8DE126BD-E0CC-4DC2-A2D8-F9739CBB38BF}" destId="{5F690134-D27C-47A8-902D-AB39F68DA472}" srcOrd="0" destOrd="0" presId="urn:microsoft.com/office/officeart/2005/8/layout/vList3"/>
    <dgm:cxn modelId="{76551F6D-69D5-409A-A779-C768A697229B}" type="presParOf" srcId="{8DE126BD-E0CC-4DC2-A2D8-F9739CBB38BF}" destId="{EEC26560-87B1-4552-9093-AB32B4C6882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48614-5FB2-418F-9E8A-4B350BAAE4D7}">
      <dsp:nvSpPr>
        <dsp:cNvPr id="0" name=""/>
        <dsp:cNvSpPr/>
      </dsp:nvSpPr>
      <dsp:spPr>
        <a:xfrm>
          <a:off x="-6125176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190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8D8C6D-0428-4DD4-A2E8-9B5233984883}">
      <dsp:nvSpPr>
        <dsp:cNvPr id="0" name=""/>
        <dsp:cNvSpPr/>
      </dsp:nvSpPr>
      <dsp:spPr>
        <a:xfrm>
          <a:off x="752110" y="541866"/>
          <a:ext cx="7301111" cy="10837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>
              <a:solidFill>
                <a:schemeClr val="tx1"/>
              </a:solidFill>
            </a:rPr>
            <a:t>Desarrollar un módulo de gestión de flotas vehiculares dentro de una aplicación web.</a:t>
          </a:r>
        </a:p>
      </dsp:txBody>
      <dsp:txXfrm>
        <a:off x="752110" y="541866"/>
        <a:ext cx="7301111" cy="1083733"/>
      </dsp:txXfrm>
    </dsp:sp>
    <dsp:sp modelId="{563A886B-2981-473A-AC87-31262B261445}">
      <dsp:nvSpPr>
        <dsp:cNvPr id="0" name=""/>
        <dsp:cNvSpPr/>
      </dsp:nvSpPr>
      <dsp:spPr>
        <a:xfrm>
          <a:off x="74777" y="4064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66DF5-B520-4052-9173-8EBC494D913E}">
      <dsp:nvSpPr>
        <dsp:cNvPr id="0" name=""/>
        <dsp:cNvSpPr/>
      </dsp:nvSpPr>
      <dsp:spPr>
        <a:xfrm>
          <a:off x="1146048" y="2167466"/>
          <a:ext cx="6907174" cy="10837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>
              <a:solidFill>
                <a:schemeClr val="tx1"/>
              </a:solidFill>
            </a:rPr>
            <a:t>Permitirá gestionar de manera eficiente la flota de vehículos, asegurando un control adecuado de cada unidad.</a:t>
          </a:r>
        </a:p>
      </dsp:txBody>
      <dsp:txXfrm>
        <a:off x="1146048" y="2167466"/>
        <a:ext cx="6907174" cy="1083733"/>
      </dsp:txXfrm>
    </dsp:sp>
    <dsp:sp modelId="{699499BB-930A-4D05-9F63-6221613078B6}">
      <dsp:nvSpPr>
        <dsp:cNvPr id="0" name=""/>
        <dsp:cNvSpPr/>
      </dsp:nvSpPr>
      <dsp:spPr>
        <a:xfrm>
          <a:off x="468714" y="20320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l="-7000" r="-7000"/>
          </a:stretch>
        </a:blip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6ADFE2-F1F7-4D13-B6AD-58206669B7C1}">
      <dsp:nvSpPr>
        <dsp:cNvPr id="0" name=""/>
        <dsp:cNvSpPr/>
      </dsp:nvSpPr>
      <dsp:spPr>
        <a:xfrm>
          <a:off x="752110" y="3793066"/>
          <a:ext cx="7301111" cy="10837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213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2300" kern="1200" dirty="0">
              <a:solidFill>
                <a:schemeClr val="tx1"/>
              </a:solidFill>
            </a:rPr>
            <a:t>Optimizará las operaciones relacionadas con el mantenimiento y la asignación de conductores.</a:t>
          </a:r>
        </a:p>
      </dsp:txBody>
      <dsp:txXfrm>
        <a:off x="752110" y="3793066"/>
        <a:ext cx="7301111" cy="1083733"/>
      </dsp:txXfrm>
    </dsp:sp>
    <dsp:sp modelId="{875574C3-DBC1-4413-B212-56968D3785A8}">
      <dsp:nvSpPr>
        <dsp:cNvPr id="0" name=""/>
        <dsp:cNvSpPr/>
      </dsp:nvSpPr>
      <dsp:spPr>
        <a:xfrm>
          <a:off x="74777" y="3657600"/>
          <a:ext cx="1354666" cy="1354666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3000" r="-33000"/>
          </a:stretch>
        </a:blip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7BF41-EE93-4C58-843B-3EF9D1EF7306}">
      <dsp:nvSpPr>
        <dsp:cNvPr id="0" name=""/>
        <dsp:cNvSpPr/>
      </dsp:nvSpPr>
      <dsp:spPr>
        <a:xfrm>
          <a:off x="5256" y="302779"/>
          <a:ext cx="2476311" cy="24763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32000" r="-3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B4158-3E2A-4488-8B6C-52B7DFB5BFFA}">
      <dsp:nvSpPr>
        <dsp:cNvPr id="0" name=""/>
        <dsp:cNvSpPr/>
      </dsp:nvSpPr>
      <dsp:spPr>
        <a:xfrm>
          <a:off x="408376" y="1788566"/>
          <a:ext cx="2476311" cy="24763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1. Crear una solución informática que permita a una empresa gestionar sus flotas de vehículos de forma centralizada y eficiente.</a:t>
          </a:r>
        </a:p>
      </dsp:txBody>
      <dsp:txXfrm>
        <a:off x="480905" y="1861095"/>
        <a:ext cx="2331253" cy="2331253"/>
      </dsp:txXfrm>
    </dsp:sp>
    <dsp:sp modelId="{80A73EF2-5A10-4CF5-8B32-19B1FCB61785}">
      <dsp:nvSpPr>
        <dsp:cNvPr id="0" name=""/>
        <dsp:cNvSpPr/>
      </dsp:nvSpPr>
      <dsp:spPr>
        <a:xfrm>
          <a:off x="2958560" y="1243423"/>
          <a:ext cx="476992" cy="595023"/>
        </a:xfrm>
        <a:prstGeom prst="rightArrow">
          <a:avLst>
            <a:gd name="adj1" fmla="val 60000"/>
            <a:gd name="adj2" fmla="val 50000"/>
          </a:avLst>
        </a:prstGeom>
        <a:solidFill>
          <a:srgbClr val="FF0000">
            <a:alpha val="9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500" kern="1200"/>
        </a:p>
      </dsp:txBody>
      <dsp:txXfrm>
        <a:off x="2958560" y="1362428"/>
        <a:ext cx="333894" cy="357013"/>
      </dsp:txXfrm>
    </dsp:sp>
    <dsp:sp modelId="{5BFB4B58-BBAE-42D1-A299-AA2160228A5F}">
      <dsp:nvSpPr>
        <dsp:cNvPr id="0" name=""/>
        <dsp:cNvSpPr/>
      </dsp:nvSpPr>
      <dsp:spPr>
        <a:xfrm>
          <a:off x="3844402" y="302779"/>
          <a:ext cx="2476311" cy="24763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8000" r="-8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5AED35-2C7C-44B7-A1B9-4A148C44A87B}">
      <dsp:nvSpPr>
        <dsp:cNvPr id="0" name=""/>
        <dsp:cNvSpPr/>
      </dsp:nvSpPr>
      <dsp:spPr>
        <a:xfrm>
          <a:off x="4247523" y="1788566"/>
          <a:ext cx="2476311" cy="24763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2. Debe facilitar la administración de los vehículos, el control de sus mantenimientos, la asignación de conductores, y la gestión de solicitudes de combustible.</a:t>
          </a:r>
        </a:p>
      </dsp:txBody>
      <dsp:txXfrm>
        <a:off x="4320052" y="1861095"/>
        <a:ext cx="2331253" cy="2331253"/>
      </dsp:txXfrm>
    </dsp:sp>
    <dsp:sp modelId="{9DC5D97C-F397-4B45-8BA4-6CFB2A79AA8C}">
      <dsp:nvSpPr>
        <dsp:cNvPr id="0" name=""/>
        <dsp:cNvSpPr/>
      </dsp:nvSpPr>
      <dsp:spPr>
        <a:xfrm>
          <a:off x="6797706" y="1243423"/>
          <a:ext cx="476992" cy="595023"/>
        </a:xfrm>
        <a:prstGeom prst="rightArrow">
          <a:avLst>
            <a:gd name="adj1" fmla="val 60000"/>
            <a:gd name="adj2" fmla="val 50000"/>
          </a:avLst>
        </a:prstGeom>
        <a:solidFill>
          <a:srgbClr val="FF0000">
            <a:alpha val="9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L" sz="2500" kern="1200"/>
        </a:p>
      </dsp:txBody>
      <dsp:txXfrm>
        <a:off x="6797706" y="1362428"/>
        <a:ext cx="333894" cy="357013"/>
      </dsp:txXfrm>
    </dsp:sp>
    <dsp:sp modelId="{BBA1BB6B-9E1D-4D74-9184-8F0B2E60477A}">
      <dsp:nvSpPr>
        <dsp:cNvPr id="0" name=""/>
        <dsp:cNvSpPr/>
      </dsp:nvSpPr>
      <dsp:spPr>
        <a:xfrm>
          <a:off x="7683549" y="302779"/>
          <a:ext cx="2476311" cy="247631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43718-758E-40F9-882B-D341F0791801}">
      <dsp:nvSpPr>
        <dsp:cNvPr id="0" name=""/>
        <dsp:cNvSpPr/>
      </dsp:nvSpPr>
      <dsp:spPr>
        <a:xfrm>
          <a:off x="8086670" y="1788566"/>
          <a:ext cx="2476311" cy="247631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800" kern="1200" dirty="0"/>
            <a:t>3. Todo ello basado en roles definidos para cada tipo de usuario.</a:t>
          </a:r>
        </a:p>
      </dsp:txBody>
      <dsp:txXfrm>
        <a:off x="8159199" y="1861095"/>
        <a:ext cx="2331253" cy="2331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07F2-B74E-41EB-9D24-B2203F36DEF7}">
      <dsp:nvSpPr>
        <dsp:cNvPr id="0" name=""/>
        <dsp:cNvSpPr/>
      </dsp:nvSpPr>
      <dsp:spPr>
        <a:xfrm>
          <a:off x="0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Registro de Vehículos</a:t>
          </a:r>
          <a:r>
            <a:rPr lang="es-CL" sz="18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700" kern="1200" dirty="0">
              <a:solidFill>
                <a:schemeClr val="tx1"/>
              </a:solidFill>
            </a:rPr>
            <a:t>El supervisor podrá añadir nuevos vehículos a la flota, especificando detalles como marca, modelo, año, matrícula, etc.</a:t>
          </a:r>
        </a:p>
      </dsp:txBody>
      <dsp:txXfrm>
        <a:off x="0" y="2167466"/>
        <a:ext cx="2655093" cy="2167466"/>
      </dsp:txXfrm>
    </dsp:sp>
    <dsp:sp modelId="{110E69B1-3B20-4F74-9C0A-4B0D0535A80E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1B68E-385A-41DC-8A98-4D5EAA9782CD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Mantenimiento de Vehículos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600" kern="1200" dirty="0">
              <a:solidFill>
                <a:schemeClr val="tx1"/>
              </a:solidFill>
            </a:rPr>
            <a:t> </a:t>
          </a:r>
          <a:r>
            <a:rPr lang="es-CL" sz="1700" kern="1200" dirty="0">
              <a:solidFill>
                <a:schemeClr val="tx1"/>
              </a:solidFill>
            </a:rPr>
            <a:t>Registro y seguimiento de mantenimientos programados y realizados, incluyendo cambios de aceite, revisiones técnicas, reparaciones, etc.</a:t>
          </a:r>
        </a:p>
      </dsp:txBody>
      <dsp:txXfrm>
        <a:off x="2736453" y="2167466"/>
        <a:ext cx="2655093" cy="2167466"/>
      </dsp:txXfrm>
    </dsp:sp>
    <dsp:sp modelId="{5D53479B-B185-4163-8D02-331342F5DD46}">
      <dsp:nvSpPr>
        <dsp:cNvPr id="0" name=""/>
        <dsp:cNvSpPr/>
      </dsp:nvSpPr>
      <dsp:spPr>
        <a:xfrm>
          <a:off x="3161791" y="233672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33000" r="-3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4819D-1565-408A-8C7C-CA32BA116A31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Siniestros de vehículos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700" kern="1200" dirty="0">
              <a:solidFill>
                <a:schemeClr val="tx1"/>
              </a:solidFill>
            </a:rPr>
            <a:t> En caso de que el vehículo sufra algún choque este tendrá que ser notificado por el responsable del vehículo.</a:t>
          </a:r>
        </a:p>
      </dsp:txBody>
      <dsp:txXfrm>
        <a:off x="5471199" y="2167466"/>
        <a:ext cx="2655093" cy="2167466"/>
      </dsp:txXfrm>
    </dsp:sp>
    <dsp:sp modelId="{0123FEDE-F88A-4FC8-AA72-58496799D464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9000" r="-3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B27E0-1E32-4EAC-B83B-BC3B6464CABA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07F2-B74E-41EB-9D24-B2203F36DEF7}">
      <dsp:nvSpPr>
        <dsp:cNvPr id="0" name=""/>
        <dsp:cNvSpPr/>
      </dsp:nvSpPr>
      <dsp:spPr>
        <a:xfrm>
          <a:off x="1706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Asignación de conductores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kern="1200" dirty="0">
              <a:solidFill>
                <a:schemeClr val="tx1"/>
              </a:solidFill>
            </a:rPr>
            <a:t> </a:t>
          </a:r>
          <a:r>
            <a:rPr lang="es-CL" sz="1700" kern="1200" dirty="0">
              <a:solidFill>
                <a:schemeClr val="tx1"/>
              </a:solidFill>
            </a:rPr>
            <a:t>Asignación de un conductor a un vehículo específico, con la posibilidad de reasignar según sea necesario.</a:t>
          </a:r>
        </a:p>
      </dsp:txBody>
      <dsp:txXfrm>
        <a:off x="1706" y="2167466"/>
        <a:ext cx="2655093" cy="2167466"/>
      </dsp:txXfrm>
    </dsp:sp>
    <dsp:sp modelId="{110E69B1-3B20-4F74-9C0A-4B0D0535A80E}">
      <dsp:nvSpPr>
        <dsp:cNvPr id="0" name=""/>
        <dsp:cNvSpPr/>
      </dsp:nvSpPr>
      <dsp:spPr>
        <a:xfrm>
          <a:off x="427045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11B68E-385A-41DC-8A98-4D5EAA9782CD}">
      <dsp:nvSpPr>
        <dsp:cNvPr id="0" name=""/>
        <dsp:cNvSpPr/>
      </dsp:nvSpPr>
      <dsp:spPr>
        <a:xfrm>
          <a:off x="2736453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Auditorias por vehículo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700" kern="1200" dirty="0">
              <a:solidFill>
                <a:schemeClr val="tx1"/>
              </a:solidFill>
            </a:rPr>
            <a:t>Cada Usuario tendrá que responder una encuesta del estado del vehículo al momento en que lo recibe. </a:t>
          </a:r>
        </a:p>
      </dsp:txBody>
      <dsp:txXfrm>
        <a:off x="2736453" y="2167466"/>
        <a:ext cx="2655093" cy="2167466"/>
      </dsp:txXfrm>
    </dsp:sp>
    <dsp:sp modelId="{5D53479B-B185-4163-8D02-331342F5DD46}">
      <dsp:nvSpPr>
        <dsp:cNvPr id="0" name=""/>
        <dsp:cNvSpPr/>
      </dsp:nvSpPr>
      <dsp:spPr>
        <a:xfrm>
          <a:off x="3161791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C4819D-1565-408A-8C7C-CA32BA116A31}">
      <dsp:nvSpPr>
        <dsp:cNvPr id="0" name=""/>
        <dsp:cNvSpPr/>
      </dsp:nvSpPr>
      <dsp:spPr>
        <a:xfrm>
          <a:off x="5471199" y="0"/>
          <a:ext cx="2655093" cy="54186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800" b="1" kern="1200" dirty="0">
              <a:solidFill>
                <a:schemeClr val="tx1"/>
              </a:solidFill>
            </a:rPr>
            <a:t>Descarga de informes en Excel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s-CL" sz="1700" kern="1200" dirty="0">
              <a:solidFill>
                <a:schemeClr val="tx1"/>
              </a:solidFill>
            </a:rPr>
            <a:t>Apartado de descarga de informe con todos los vehículos que están, se incluirá el kilometraje, quien lo posee, auditorías, etc.</a:t>
          </a:r>
        </a:p>
      </dsp:txBody>
      <dsp:txXfrm>
        <a:off x="5471199" y="2167466"/>
        <a:ext cx="2655093" cy="2167466"/>
      </dsp:txXfrm>
    </dsp:sp>
    <dsp:sp modelId="{0123FEDE-F88A-4FC8-AA72-58496799D464}">
      <dsp:nvSpPr>
        <dsp:cNvPr id="0" name=""/>
        <dsp:cNvSpPr/>
      </dsp:nvSpPr>
      <dsp:spPr>
        <a:xfrm>
          <a:off x="5896538" y="325120"/>
          <a:ext cx="1804416" cy="1804416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B27E0-1E32-4EAC-B83B-BC3B6464CABA}">
      <dsp:nvSpPr>
        <dsp:cNvPr id="0" name=""/>
        <dsp:cNvSpPr/>
      </dsp:nvSpPr>
      <dsp:spPr>
        <a:xfrm>
          <a:off x="325119" y="4334933"/>
          <a:ext cx="7477760" cy="812800"/>
        </a:xfrm>
        <a:prstGeom prst="leftRightArrow">
          <a:avLst/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76D185-CBFC-4F56-A202-84DB4FF74B9E}">
      <dsp:nvSpPr>
        <dsp:cNvPr id="0" name=""/>
        <dsp:cNvSpPr/>
      </dsp:nvSpPr>
      <dsp:spPr>
        <a:xfrm rot="10800000">
          <a:off x="2282356" y="2742"/>
          <a:ext cx="7947553" cy="1122118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23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b="1" kern="1200" dirty="0">
              <a:solidFill>
                <a:schemeClr val="tx1"/>
              </a:solidFill>
            </a:rPr>
            <a:t>Gestión de Usuarios y Roles</a:t>
          </a:r>
          <a:r>
            <a:rPr lang="es-CL" sz="1600" kern="1200" dirty="0">
              <a:solidFill>
                <a:schemeClr val="tx1"/>
              </a:solidFill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kern="1200" dirty="0">
              <a:solidFill>
                <a:schemeClr val="tx1"/>
              </a:solidFill>
            </a:rPr>
            <a:t>Implementación de un sistema de autenticación y autorización que permita el acceso basado en roles (Administrador, Supervisor, Conductor).</a:t>
          </a:r>
        </a:p>
      </dsp:txBody>
      <dsp:txXfrm rot="10800000">
        <a:off x="2562885" y="2742"/>
        <a:ext cx="7667024" cy="1122118"/>
      </dsp:txXfrm>
    </dsp:sp>
    <dsp:sp modelId="{93465757-D43B-425D-9570-D6645A5A4248}">
      <dsp:nvSpPr>
        <dsp:cNvPr id="0" name=""/>
        <dsp:cNvSpPr/>
      </dsp:nvSpPr>
      <dsp:spPr>
        <a:xfrm>
          <a:off x="1721297" y="2742"/>
          <a:ext cx="1122118" cy="112211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10000" r="-10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947C4C-0FF9-4F52-BBC9-8290BD439AED}">
      <dsp:nvSpPr>
        <dsp:cNvPr id="0" name=""/>
        <dsp:cNvSpPr/>
      </dsp:nvSpPr>
      <dsp:spPr>
        <a:xfrm rot="10800000">
          <a:off x="2282356" y="1459821"/>
          <a:ext cx="7947553" cy="1122118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23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b="1" kern="1200" dirty="0">
              <a:solidFill>
                <a:schemeClr val="tx1"/>
              </a:solidFill>
            </a:rPr>
            <a:t>Solicitudes de Combustible</a:t>
          </a:r>
          <a:r>
            <a:rPr lang="es-CL" sz="1600" kern="1200" dirty="0">
              <a:solidFill>
                <a:schemeClr val="tx1"/>
              </a:solidFill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kern="1200" dirty="0">
              <a:solidFill>
                <a:schemeClr val="tx1"/>
              </a:solidFill>
            </a:rPr>
            <a:t>Los conductores podrán solicitar combustible directamente desde el sistema, lo cual generará una notificación para el supervisor.</a:t>
          </a:r>
        </a:p>
      </dsp:txBody>
      <dsp:txXfrm rot="10800000">
        <a:off x="2562885" y="1459821"/>
        <a:ext cx="7667024" cy="1122118"/>
      </dsp:txXfrm>
    </dsp:sp>
    <dsp:sp modelId="{F84F8FD5-2734-4A5A-88A5-776D22C7EBCE}">
      <dsp:nvSpPr>
        <dsp:cNvPr id="0" name=""/>
        <dsp:cNvSpPr/>
      </dsp:nvSpPr>
      <dsp:spPr>
        <a:xfrm>
          <a:off x="1721297" y="1459821"/>
          <a:ext cx="1122118" cy="112211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AA8265-1CD0-47D6-B580-2C35D0C14B01}">
      <dsp:nvSpPr>
        <dsp:cNvPr id="0" name=""/>
        <dsp:cNvSpPr/>
      </dsp:nvSpPr>
      <dsp:spPr>
        <a:xfrm rot="10800000">
          <a:off x="2282356" y="2916900"/>
          <a:ext cx="7947553" cy="1122118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23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b="1" kern="1200" dirty="0">
              <a:solidFill>
                <a:schemeClr val="tx1"/>
              </a:solidFill>
            </a:rPr>
            <a:t>Panel de Control y Reportes</a:t>
          </a:r>
          <a:r>
            <a:rPr lang="es-CL" sz="1600" kern="1200" dirty="0">
              <a:solidFill>
                <a:schemeClr val="tx1"/>
              </a:solidFill>
            </a:rPr>
            <a:t>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kern="1200" dirty="0">
              <a:solidFill>
                <a:schemeClr val="tx1"/>
              </a:solidFill>
            </a:rPr>
            <a:t>Panel de control para el administrador y supervisor, donde podrán visualizar el estado general de la flota, recibir notificaciones, y generar reportes sobre mantenimientos, consumo de combustible, y uso de vehículos.</a:t>
          </a:r>
        </a:p>
      </dsp:txBody>
      <dsp:txXfrm rot="10800000">
        <a:off x="2562885" y="2916900"/>
        <a:ext cx="7667024" cy="1122118"/>
      </dsp:txXfrm>
    </dsp:sp>
    <dsp:sp modelId="{80172E11-AEBB-4D47-8136-59F77ED1B198}">
      <dsp:nvSpPr>
        <dsp:cNvPr id="0" name=""/>
        <dsp:cNvSpPr/>
      </dsp:nvSpPr>
      <dsp:spPr>
        <a:xfrm>
          <a:off x="1721297" y="2916900"/>
          <a:ext cx="1122118" cy="112211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52000" r="-5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26560-87B1-4552-9093-AB32B4C68826}">
      <dsp:nvSpPr>
        <dsp:cNvPr id="0" name=""/>
        <dsp:cNvSpPr/>
      </dsp:nvSpPr>
      <dsp:spPr>
        <a:xfrm rot="10800000">
          <a:off x="2282356" y="4373978"/>
          <a:ext cx="7947553" cy="1122118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823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b="1" kern="1200" dirty="0">
              <a:solidFill>
                <a:schemeClr val="tx1"/>
              </a:solidFill>
            </a:rPr>
            <a:t>Control de dinero:</a:t>
          </a:r>
          <a:r>
            <a:rPr lang="es-CL" sz="1600" kern="1200" dirty="0">
              <a:solidFill>
                <a:schemeClr val="tx1"/>
              </a:solidFill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Arial" panose="020B0604020202020204" pitchFamily="34" charset="0"/>
            <a:buNone/>
          </a:pPr>
          <a:r>
            <a:rPr lang="es-CL" sz="1600" kern="1200" dirty="0">
              <a:solidFill>
                <a:schemeClr val="tx1"/>
              </a:solidFill>
            </a:rPr>
            <a:t>Saber cuánto cuesta todo lo que posee la empresa, cuánto dinero se ha gastado, etc. </a:t>
          </a:r>
        </a:p>
      </dsp:txBody>
      <dsp:txXfrm rot="10800000">
        <a:off x="2562885" y="4373978"/>
        <a:ext cx="7667024" cy="1122118"/>
      </dsp:txXfrm>
    </dsp:sp>
    <dsp:sp modelId="{5F690134-D27C-47A8-902D-AB39F68DA472}">
      <dsp:nvSpPr>
        <dsp:cNvPr id="0" name=""/>
        <dsp:cNvSpPr/>
      </dsp:nvSpPr>
      <dsp:spPr>
        <a:xfrm>
          <a:off x="1721297" y="4373978"/>
          <a:ext cx="1122118" cy="1122118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23000" r="-2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9C604-1AA2-AD98-0A27-849C45669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E3F11C-B76C-F72B-DCC8-58802B083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064DAC-450D-023B-2B97-6E01F3B40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F64FD1-5C6D-8485-7C15-97F350B58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DAF4D4-EFE9-6AF2-9B94-8F37A94E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0806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43E42E-F35F-B58A-A860-6FD061262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3E19DC0-5185-E0DF-6993-371EF25B9D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38AFC9-36E3-5712-2DD5-D96F28FA8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5244B1-4C34-0E0C-2A4C-E4EC01C8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237623-166E-BBC9-5789-0ABCC1410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2842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0B8770-A1F0-5529-0ECD-84A42D8B8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FA3F8B-D2A9-EFB5-EB1D-F37B84F2E9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071F3A-BA5F-AACD-75FD-BC96F030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B3868A-A682-EA3C-1CE1-6A1A7A4B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25A2B2-3138-E198-E436-ED2D5B22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5850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30369-A06D-DDD3-5488-89B5A150A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C8F35C-5DF1-4016-B439-229C6492B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A4947DE-5AFF-8423-0C3F-9A13EF35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70921D-3090-D674-5044-D207551E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697D1A-7A74-5372-A846-AF5F5B7E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8377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FCA9E-B3B5-656F-1339-0B5DB0E53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5AD202-EA6C-9A20-1327-42F007702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2930D2-B5A6-3176-4A28-45817FBDD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34A96C-9F16-46D8-9EF2-5CE65A01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0CB59F-864F-C0E0-331C-5301E119E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6696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F6FA3-A442-BDD6-2896-DD7BFE471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1B315E-856D-C07F-7856-F730AF5C3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FD2CC5-C955-FFB9-A18A-E88B22CB8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45B64B5-96ED-46F5-D871-2C3ACD4E6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B514BC-CAC3-5909-39CA-494F168A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F8DAEE6-3804-2281-2F17-551660D4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861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1EABD-E761-050A-76B1-6D57FF71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643867-BC17-62DD-FE5A-82C85BCD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E89FAB-C1C3-2E17-9B6B-4933F5F0A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84A2E86-0571-705B-CAF9-94026DDA0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D64D65-7E4A-3631-ED6C-C41072BBAB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48B58AF-F378-7AC4-E56F-6F84333AF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2C61EC-921F-DD47-5C68-354ACCF58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BC85850-147A-1C8C-1171-0BA6501E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949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30BDF-120A-291C-AD9E-1FB0055A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6A5806-6AAE-6DF3-47DD-AC75FA09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2C3B176-1A75-9C4D-83E9-4ED5B16AA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8226102-8E5F-B13A-3F2E-8D9AD8E7F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337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B7C2D61-087A-6AA7-3021-685EC4911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31FE930-C06E-9ED8-54F1-B2F14E64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666AEBB-C41F-9D78-8219-67C9D8EB7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801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DBEC7-0AC9-5172-E273-B8CA6C76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9C57BF-56CC-6605-8510-8C07D8B86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6A3DE89-DB6E-13B4-89CC-64362A9CA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85DB8F-BBD9-AFFD-4293-B1CF4910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AF7B36B-C61B-7B18-2A8A-F0CF461C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52CC14-2272-4FC0-56C2-9FCC64FE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9343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30D6EB-E0B1-2350-C60C-974E350F4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EF75C86-4C72-3ABC-23EB-05E1E7BBCA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4404C6-7341-7253-202D-25CC2F353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B1BCC2-B7E6-3647-C25C-22F93E4E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EEDDAC-7F2F-CFC8-5E97-7FCA4000A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C443A4-EDC0-821A-40EA-A6B1B782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286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0F0B7FD-7E6A-33BA-A43D-A2C70AA2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352ED7-8DA3-916D-1430-AB464CFF8E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8E4CB1-AAC3-ACDF-493F-0DB0883B1B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F930A9-BEC0-4806-83A8-804447F9BDED}" type="datetimeFigureOut">
              <a:rPr lang="es-CL" smtClean="0"/>
              <a:t>01-09-2024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74E193-7927-6D46-F981-47558A22F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646636-16B2-7838-5ADB-EAD888C05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82143D-BAEC-4104-A8B1-F54A1098BFA8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625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!!Rectangle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254B0C0B-147B-DE70-C875-5F730A670AA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Oval 1037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E8FBFC-54C9-0523-339D-AEE46A7E15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624934"/>
            <a:ext cx="5037616" cy="2982360"/>
          </a:xfrm>
        </p:spPr>
        <p:txBody>
          <a:bodyPr anchor="ctr">
            <a:normAutofit/>
          </a:bodyPr>
          <a:lstStyle/>
          <a:p>
            <a:br>
              <a:rPr lang="es-CL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L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 de proyecto</a:t>
            </a:r>
            <a:br>
              <a:rPr lang="es-CL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s-CL" sz="36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“Sistema de gestión de flotas” </a:t>
            </a:r>
            <a:endParaRPr lang="es-CL" sz="9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8FD610-64DC-C8DB-72CA-65EF8B1B1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3781980"/>
            <a:ext cx="5037616" cy="1655762"/>
          </a:xfrm>
        </p:spPr>
        <p:txBody>
          <a:bodyPr>
            <a:normAutofit/>
          </a:bodyPr>
          <a:lstStyle/>
          <a:p>
            <a:pPr algn="l"/>
            <a:r>
              <a:rPr lang="es-CL" dirty="0"/>
              <a:t>Integrantes: Joaquin Flores, Michael Núñez, Matías Quiñones.</a:t>
            </a:r>
          </a:p>
          <a:p>
            <a:pPr algn="l"/>
            <a:r>
              <a:rPr lang="es-CL" dirty="0"/>
              <a:t>Fecha: 03/09/2024</a:t>
            </a:r>
          </a:p>
        </p:txBody>
      </p:sp>
      <p:sp>
        <p:nvSpPr>
          <p:cNvPr id="1040" name="Arc 1039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áfico 4" descr="Gráfico de barras con tendencia alcista con relleno sólido">
            <a:extLst>
              <a:ext uri="{FF2B5EF4-FFF2-40B4-BE49-F238E27FC236}">
                <a16:creationId xmlns:a16="http://schemas.microsoft.com/office/drawing/2014/main" id="{4D2BC615-5060-AFED-3485-3ED732DF0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0003" y="4664622"/>
            <a:ext cx="739825" cy="7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907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6F0CBAED-C8C5-7FF9-477F-88868089DFE1}"/>
              </a:ext>
            </a:extLst>
          </p:cNvPr>
          <p:cNvSpPr txBox="1"/>
          <p:nvPr/>
        </p:nvSpPr>
        <p:spPr>
          <a:xfrm>
            <a:off x="2206876" y="397256"/>
            <a:ext cx="7777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¿De qué trata esta idea de proyecto?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BAC3EC4F-DBA2-0D7B-3406-EED00622D3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8370151"/>
              </p:ext>
            </p:extLst>
          </p:nvPr>
        </p:nvGraphicFramePr>
        <p:xfrm>
          <a:off x="40730" y="10518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La gestión de flotas de vehículos - Revista CESVIMAP">
            <a:extLst>
              <a:ext uri="{FF2B5EF4-FFF2-40B4-BE49-F238E27FC236}">
                <a16:creationId xmlns:a16="http://schemas.microsoft.com/office/drawing/2014/main" id="{EB889DB4-F0E3-3A2D-FB94-F916C5012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668" y="2250587"/>
            <a:ext cx="2694420" cy="1347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ipos de Flotas: Y Qué Considerar al Gestionarlas">
            <a:extLst>
              <a:ext uri="{FF2B5EF4-FFF2-40B4-BE49-F238E27FC236}">
                <a16:creationId xmlns:a16="http://schemas.microsoft.com/office/drawing/2014/main" id="{ACBE1911-F2C5-E047-C90F-9C79C6C3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545734" y="3351775"/>
            <a:ext cx="2395040" cy="1347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asing operativo | Arriendo de vehículos | B2B Rental">
            <a:extLst>
              <a:ext uri="{FF2B5EF4-FFF2-40B4-BE49-F238E27FC236}">
                <a16:creationId xmlns:a16="http://schemas.microsoft.com/office/drawing/2014/main" id="{6481CBA3-BD42-1D54-66C5-8DF75CE9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587" y="4507826"/>
            <a:ext cx="2044582" cy="11477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24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D8CECA5-0FDA-F7E8-1B61-C83533EAD1CA}"/>
              </a:ext>
            </a:extLst>
          </p:cNvPr>
          <p:cNvSpPr txBox="1"/>
          <p:nvPr/>
        </p:nvSpPr>
        <p:spPr>
          <a:xfrm>
            <a:off x="921973" y="461264"/>
            <a:ext cx="10346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¿Cuál es el objetivo de nuestra idea de proyecto?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E6AFFB8D-EAB3-E2A4-5699-D105B9C490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894456"/>
              </p:ext>
            </p:extLst>
          </p:nvPr>
        </p:nvGraphicFramePr>
        <p:xfrm>
          <a:off x="811321" y="1417320"/>
          <a:ext cx="10568238" cy="4567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3032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3227E8-43AA-C174-8D72-F8D1F3686753}"/>
              </a:ext>
            </a:extLst>
          </p:cNvPr>
          <p:cNvSpPr txBox="1"/>
          <p:nvPr/>
        </p:nvSpPr>
        <p:spPr>
          <a:xfrm>
            <a:off x="2929668" y="259240"/>
            <a:ext cx="6331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Funcionalidades principales 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76294C-9A64-0D38-5DD1-2DF2BC48B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9324545"/>
              </p:ext>
            </p:extLst>
          </p:nvPr>
        </p:nvGraphicFramePr>
        <p:xfrm>
          <a:off x="2031439" y="11724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639988B-0DFC-6612-B687-210D4B34CD29}"/>
              </a:ext>
            </a:extLst>
          </p:cNvPr>
          <p:cNvSpPr txBox="1"/>
          <p:nvPr/>
        </p:nvSpPr>
        <p:spPr>
          <a:xfrm>
            <a:off x="5001768" y="575157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Aptos" panose="020B0004020202020204" pitchFamily="34" charset="0"/>
              </a:rPr>
              <a:t>GESTIÓN DE FLOTAS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57112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3227E8-43AA-C174-8D72-F8D1F3686753}"/>
              </a:ext>
            </a:extLst>
          </p:cNvPr>
          <p:cNvSpPr txBox="1"/>
          <p:nvPr/>
        </p:nvSpPr>
        <p:spPr>
          <a:xfrm>
            <a:off x="2929668" y="259240"/>
            <a:ext cx="6331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Funcionalidades principales </a:t>
            </a: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2776294C-9A64-0D38-5DD1-2DF2BC48B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1109651"/>
              </p:ext>
            </p:extLst>
          </p:nvPr>
        </p:nvGraphicFramePr>
        <p:xfrm>
          <a:off x="2031439" y="117245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3639988B-0DFC-6612-B687-210D4B34CD29}"/>
              </a:ext>
            </a:extLst>
          </p:cNvPr>
          <p:cNvSpPr txBox="1"/>
          <p:nvPr/>
        </p:nvSpPr>
        <p:spPr>
          <a:xfrm>
            <a:off x="5001768" y="5751576"/>
            <a:ext cx="252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>
                <a:latin typeface="Aptos" panose="020B0004020202020204" pitchFamily="34" charset="0"/>
              </a:rPr>
              <a:t>GESTIÓN DE FLOTAS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73965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3227E8-43AA-C174-8D72-F8D1F3686753}"/>
              </a:ext>
            </a:extLst>
          </p:cNvPr>
          <p:cNvSpPr txBox="1"/>
          <p:nvPr/>
        </p:nvSpPr>
        <p:spPr>
          <a:xfrm>
            <a:off x="3024247" y="342392"/>
            <a:ext cx="6142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Funcionalidades principales</a:t>
            </a: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E69471B2-E7E2-0DEE-29EC-CFB0337E9E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507476"/>
              </p:ext>
            </p:extLst>
          </p:nvPr>
        </p:nvGraphicFramePr>
        <p:xfrm>
          <a:off x="119836" y="1173941"/>
          <a:ext cx="11951208" cy="5498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7257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11B2B030-4738-4359-9E46-144B7C8BF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17" y="8300"/>
            <a:ext cx="12193117" cy="68497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neral 3840x2160 nature landscape clouds sky mountains sea water coast far view Mediterranean Sea Italy Tomasz Imiolczyk">
            <a:extLst>
              <a:ext uri="{FF2B5EF4-FFF2-40B4-BE49-F238E27FC236}">
                <a16:creationId xmlns:a16="http://schemas.microsoft.com/office/drawing/2014/main" id="{A73168F2-CC39-DC49-34E8-94228B738A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" b="1"/>
          <a:stretch/>
        </p:blipFill>
        <p:spPr bwMode="auto">
          <a:xfrm>
            <a:off x="20" y="10"/>
            <a:ext cx="12191980" cy="68662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93227E8-43AA-C174-8D72-F8D1F3686753}"/>
              </a:ext>
            </a:extLst>
          </p:cNvPr>
          <p:cNvSpPr txBox="1"/>
          <p:nvPr/>
        </p:nvSpPr>
        <p:spPr>
          <a:xfrm>
            <a:off x="4277122" y="268384"/>
            <a:ext cx="3636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Palabras finales </a:t>
            </a:r>
          </a:p>
        </p:txBody>
      </p:sp>
      <p:pic>
        <p:nvPicPr>
          <p:cNvPr id="4098" name="Picture 2" descr="Flota de vehículos: Importancia de invertir en seguridad informática">
            <a:extLst>
              <a:ext uri="{FF2B5EF4-FFF2-40B4-BE49-F238E27FC236}">
                <a16:creationId xmlns:a16="http://schemas.microsoft.com/office/drawing/2014/main" id="{B42315BC-D742-C743-DE5E-41013ADC3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2" y="1453710"/>
            <a:ext cx="4244109" cy="28276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nitoreo de flotas de camiones | GPSvision Chile">
            <a:extLst>
              <a:ext uri="{FF2B5EF4-FFF2-40B4-BE49-F238E27FC236}">
                <a16:creationId xmlns:a16="http://schemas.microsoft.com/office/drawing/2014/main" id="{EA8205F8-2DCE-68E1-0FBD-DD1BF00CF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540" y="1453710"/>
            <a:ext cx="4175241" cy="2783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6EC786F6-DF6C-C82D-D566-AFDB371EB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891" y="3547245"/>
            <a:ext cx="4295112" cy="30423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453865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434</Words>
  <Application>Microsoft Office PowerPoint</Application>
  <PresentationFormat>Panorámica</PresentationFormat>
  <Paragraphs>37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Courier New</vt:lpstr>
      <vt:lpstr>Tema de Office</vt:lpstr>
      <vt:lpstr> Idea de proyecto “Sistema de gestión de flotas”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JOAQUIN IGNACIO FLORES RODRIGUEZ</dc:creator>
  <cp:lastModifiedBy>JOAQUIN IGNACIO FLORES RODRIGUEZ</cp:lastModifiedBy>
  <cp:revision>1</cp:revision>
  <dcterms:created xsi:type="dcterms:W3CDTF">2024-09-01T18:26:08Z</dcterms:created>
  <dcterms:modified xsi:type="dcterms:W3CDTF">2024-09-01T20:25:05Z</dcterms:modified>
</cp:coreProperties>
</file>